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4"/>
  </p:notesMasterIdLst>
  <p:sldIdLst>
    <p:sldId id="388" r:id="rId2"/>
    <p:sldId id="478" r:id="rId3"/>
    <p:sldId id="2017" r:id="rId4"/>
    <p:sldId id="2039" r:id="rId5"/>
    <p:sldId id="2038" r:id="rId6"/>
    <p:sldId id="2061" r:id="rId7"/>
    <p:sldId id="2075" r:id="rId8"/>
    <p:sldId id="2076" r:id="rId9"/>
    <p:sldId id="2078" r:id="rId10"/>
    <p:sldId id="2063" r:id="rId11"/>
    <p:sldId id="2064" r:id="rId12"/>
    <p:sldId id="2079" r:id="rId13"/>
    <p:sldId id="2065" r:id="rId14"/>
    <p:sldId id="2082" r:id="rId15"/>
    <p:sldId id="2083" r:id="rId16"/>
    <p:sldId id="2084" r:id="rId17"/>
    <p:sldId id="2087" r:id="rId18"/>
    <p:sldId id="2088" r:id="rId19"/>
    <p:sldId id="2066" r:id="rId20"/>
    <p:sldId id="2080" r:id="rId21"/>
    <p:sldId id="2081" r:id="rId22"/>
    <p:sldId id="2095" r:id="rId23"/>
    <p:sldId id="2090" r:id="rId24"/>
    <p:sldId id="2092" r:id="rId25"/>
    <p:sldId id="2070" r:id="rId26"/>
    <p:sldId id="2089" r:id="rId27"/>
    <p:sldId id="2093" r:id="rId28"/>
    <p:sldId id="2072" r:id="rId29"/>
    <p:sldId id="2094" r:id="rId30"/>
    <p:sldId id="2053" r:id="rId31"/>
    <p:sldId id="2068" r:id="rId32"/>
    <p:sldId id="2055" r:id="rId3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6348" autoAdjust="0"/>
  </p:normalViewPr>
  <p:slideViewPr>
    <p:cSldViewPr snapToGrid="0">
      <p:cViewPr varScale="1">
        <p:scale>
          <a:sx n="129" d="100"/>
          <a:sy n="129" d="100"/>
        </p:scale>
        <p:origin x="224" y="664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BE4FA-0183-4802-DAAD-909E8B42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10A8E7D-6A88-0BE2-3393-C2B5AF3B5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668E2B9-A9AA-A94A-61AF-A7B0222625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2219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B887E-1C50-8931-67DF-D4A127CCF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895F95E-279C-B8E3-4D6A-FA8E4D075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124DDBB-89F5-CB5A-0408-B0042E3AD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5359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71895-B122-9D3C-331C-2BE5F4D9C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2E704E0-532C-28BC-FB12-1F31424640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C0779BA-6E94-5669-D8D8-F8C53461FA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4839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13B4A-DC46-5AFB-90CC-6B1A48EAE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0DFDD1-D816-1A19-3F13-BD7423E540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F687DA4-2707-812B-0776-0AC5FAD31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378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19CE3-94D5-D645-BBC0-3B1BB608B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D68ADEF-F098-D47B-109B-ABBF58C6C2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E8C7169-D846-AD40-FB5B-CA1ED5758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23" charset="0"/>
                <a:ea typeface="ＭＳ Ｐゴシック" pitchFamily="-123" charset="-128"/>
              </a:rPr>
              <a:t>Time invariance: e.g., y(t) = t x(t) is NOT, y(t) = 8x(t) IS</a:t>
            </a:r>
          </a:p>
        </p:txBody>
      </p:sp>
    </p:spTree>
    <p:extLst>
      <p:ext uri="{BB962C8B-B14F-4D97-AF65-F5344CB8AC3E}">
        <p14:creationId xmlns:p14="http://schemas.microsoft.com/office/powerpoint/2010/main" val="2692290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DA01C-6EC8-5A9B-2CE4-2A83B1F50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9208333-5700-0C63-3872-C37ACE287D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92D9222-CA1C-5831-E656-EDA5DF3828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840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7AE2-67CE-3EC4-7CF1-7905D46E9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7505C6D-7269-B900-B844-A236A29FAE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D8BAFC1-AA92-D6E0-16EC-9488489CAE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4046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87DF2-EDB3-EFC6-3A9D-6F5E7BF1A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F65B802-B4C6-7F48-2B82-027387E950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D3320BF-0B78-7E44-90AC-6E39A7620D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7211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A86F-B544-A25F-F56D-7513A9D8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7053C8D-1C79-BED3-0E35-B6C07DB91E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FF8494C-69BC-13CF-D838-BEFE634D5A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993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45ED3-3DE5-C8DB-B9B1-BEBA58434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9D74BCA-7405-0DC3-C705-349053110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485FA79-F776-7ED1-D44D-DE0E4ED93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https</a:t>
            </a:r>
            <a:r>
              <a:rPr lang="en-US" dirty="0"/>
              <a:t>://</a:t>
            </a:r>
            <a:r>
              <a:rPr lang="en-US" dirty="0" err="1"/>
              <a:t>www.egr.msu.edu</a:t>
            </a:r>
            <a:r>
              <a:rPr lang="en-US" dirty="0"/>
              <a:t>/classes/ece445/mason/Files/Lab_8.pdf</a:t>
            </a:r>
          </a:p>
          <a:p>
            <a:endParaRPr lang="en-US" dirty="0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4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3BB42-5596-5CE0-DB34-EB5AF8D67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0692E42-3CC9-2A1E-C7DA-BC115A2D03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16DBCC1-823A-95F8-30FB-D62E46402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3464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52CB-0652-8D7E-A757-9D05D37F8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1C3027C-77E4-E2D1-15C7-D77FF10655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9FFC267-EC66-9EA1-8419-71D207E006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917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EF436-8202-EBD6-64CD-6F5D41D4B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12AFEDF-01A2-7186-E94B-1F77D0814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E42BED5-0F78-EA84-4E8F-EA01D14042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2959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EF784-FC68-4092-EA5B-E4EE1A0A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4717F3D-8150-11A3-6CA3-0642ED1318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5E71079-CF49-38EA-B83A-85FDD88A03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5968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E2A2-251A-7208-779F-52812F4B6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634B2F3-7EAC-9499-0C5B-4E39CA3B62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5C9DC80-5988-43AF-E007-7A81487C3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9360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6AEDE-0484-8D12-51D8-D53F10163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EABCAA5-7256-F2F0-4CA6-5BCA664174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201107C-0A5F-9A23-0B93-017CA6F1B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9840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84E8C-409D-DF79-3820-4FBC40F6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5772ABA-1CE8-EA8A-3C00-DB6BB5A49B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42F2A78-AD00-132B-317D-5729143BD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776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C566-C6A4-0E32-2FDC-82D349BC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D2AC6E6-BEAD-8683-8666-C2A8AAF57D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502F8F9-BE7D-DE88-9EED-44A171F2CC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2332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641E-4757-EF6D-3688-5C93677D1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284F472-5E85-FB2E-BA58-6B98334A01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CE8DB3D-D732-968D-C144-C9456E5E4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3725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BB3A-BBD5-C040-A1A2-4713263A3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C8E0029-D5D2-BAB5-B0B2-1DC1191408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CEDADD3-C5C2-5B0E-ECFD-34860E869A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0947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5C6EF-B23E-9988-9E3B-C2B333C96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E785414-096C-F0ED-610F-F72FBA912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24C9A9A-C9B7-1473-7D8B-499EF44D80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517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9ADA0-E71A-585D-B57C-AD4FC1CAF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70BEA23-5A0F-8212-171D-61970643F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6BC8B5A-CC81-3C1B-67E5-42391ED045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29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49A2F-438A-A399-4B1B-80CE9343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8977D7B-1838-1FAA-146D-A569D29708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5C21DDB-55E4-2BEB-6497-95F329502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906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462AD-FFD6-30BF-5239-7F063457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780EAA4-90F6-E661-BD5A-6822A05143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22633BC-2B6A-8949-4A6D-4E4DC8A82E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205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tj0w2V1bRo?start=87&amp;feature=oembed" TargetMode="Externa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uXjwB4LzSA?start=384&amp;feature=oembed" TargetMode="Externa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gif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gif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openxmlformats.org/officeDocument/2006/relationships/image" Target="../media/image55.png"/><Relationship Id="rId4" Type="http://schemas.openxmlformats.org/officeDocument/2006/relationships/image" Target="../media/image5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pUNpyF58BY?start=1034&amp;feature=oembed" TargetMode="Externa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vE9ZAwLZbU?feature=oembed" TargetMode="External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“Perception 2”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7DBF-6000-1A28-0EAE-E049AC064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D0FBD3C-521D-DA70-E84E-E4205F6D9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5CC8C00-EB0F-CACB-2879-9881E4DC0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AFF2E02-8552-5EEF-104C-5EAE51BAC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Noise and Error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730B2-4173-F8D4-89F6-61464448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744" y="2571397"/>
            <a:ext cx="7636248" cy="40684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D56B4-585A-63B9-699C-FF601099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42" y="1329932"/>
            <a:ext cx="3545660" cy="1803662"/>
          </a:xfrm>
          <a:custGeom>
            <a:avLst/>
            <a:gdLst>
              <a:gd name="connsiteX0" fmla="*/ 0 w 3545660"/>
              <a:gd name="connsiteY0" fmla="*/ 0 h 1803662"/>
              <a:gd name="connsiteX1" fmla="*/ 555487 w 3545660"/>
              <a:gd name="connsiteY1" fmla="*/ 0 h 1803662"/>
              <a:gd name="connsiteX2" fmla="*/ 1075517 w 3545660"/>
              <a:gd name="connsiteY2" fmla="*/ 0 h 1803662"/>
              <a:gd name="connsiteX3" fmla="*/ 1701917 w 3545660"/>
              <a:gd name="connsiteY3" fmla="*/ 0 h 1803662"/>
              <a:gd name="connsiteX4" fmla="*/ 2292860 w 3545660"/>
              <a:gd name="connsiteY4" fmla="*/ 0 h 1803662"/>
              <a:gd name="connsiteX5" fmla="*/ 2883803 w 3545660"/>
              <a:gd name="connsiteY5" fmla="*/ 0 h 1803662"/>
              <a:gd name="connsiteX6" fmla="*/ 3545660 w 3545660"/>
              <a:gd name="connsiteY6" fmla="*/ 0 h 1803662"/>
              <a:gd name="connsiteX7" fmla="*/ 3545660 w 3545660"/>
              <a:gd name="connsiteY7" fmla="*/ 468952 h 1803662"/>
              <a:gd name="connsiteX8" fmla="*/ 3545660 w 3545660"/>
              <a:gd name="connsiteY8" fmla="*/ 883794 h 1803662"/>
              <a:gd name="connsiteX9" fmla="*/ 3545660 w 3545660"/>
              <a:gd name="connsiteY9" fmla="*/ 1352747 h 1803662"/>
              <a:gd name="connsiteX10" fmla="*/ 3545660 w 3545660"/>
              <a:gd name="connsiteY10" fmla="*/ 1803662 h 1803662"/>
              <a:gd name="connsiteX11" fmla="*/ 2919260 w 3545660"/>
              <a:gd name="connsiteY11" fmla="*/ 1803662 h 1803662"/>
              <a:gd name="connsiteX12" fmla="*/ 2292860 w 3545660"/>
              <a:gd name="connsiteY12" fmla="*/ 1803662 h 1803662"/>
              <a:gd name="connsiteX13" fmla="*/ 1631004 w 3545660"/>
              <a:gd name="connsiteY13" fmla="*/ 1803662 h 1803662"/>
              <a:gd name="connsiteX14" fmla="*/ 1075517 w 3545660"/>
              <a:gd name="connsiteY14" fmla="*/ 1803662 h 1803662"/>
              <a:gd name="connsiteX15" fmla="*/ 0 w 3545660"/>
              <a:gd name="connsiteY15" fmla="*/ 1803662 h 1803662"/>
              <a:gd name="connsiteX16" fmla="*/ 0 w 3545660"/>
              <a:gd name="connsiteY16" fmla="*/ 1388820 h 1803662"/>
              <a:gd name="connsiteX17" fmla="*/ 0 w 3545660"/>
              <a:gd name="connsiteY17" fmla="*/ 937904 h 1803662"/>
              <a:gd name="connsiteX18" fmla="*/ 0 w 3545660"/>
              <a:gd name="connsiteY18" fmla="*/ 468952 h 1803662"/>
              <a:gd name="connsiteX19" fmla="*/ 0 w 3545660"/>
              <a:gd name="connsiteY19" fmla="*/ 0 h 180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45660" h="1803662" fill="none" extrusionOk="0">
                <a:moveTo>
                  <a:pt x="0" y="0"/>
                </a:moveTo>
                <a:cubicBezTo>
                  <a:pt x="231585" y="-58713"/>
                  <a:pt x="404673" y="56709"/>
                  <a:pt x="555487" y="0"/>
                </a:cubicBezTo>
                <a:cubicBezTo>
                  <a:pt x="706301" y="-56709"/>
                  <a:pt x="945105" y="26685"/>
                  <a:pt x="1075517" y="0"/>
                </a:cubicBezTo>
                <a:cubicBezTo>
                  <a:pt x="1205929" y="-26685"/>
                  <a:pt x="1472398" y="42060"/>
                  <a:pt x="1701917" y="0"/>
                </a:cubicBezTo>
                <a:cubicBezTo>
                  <a:pt x="1931436" y="-42060"/>
                  <a:pt x="2111063" y="26412"/>
                  <a:pt x="2292860" y="0"/>
                </a:cubicBezTo>
                <a:cubicBezTo>
                  <a:pt x="2474657" y="-26412"/>
                  <a:pt x="2693991" y="34890"/>
                  <a:pt x="2883803" y="0"/>
                </a:cubicBezTo>
                <a:cubicBezTo>
                  <a:pt x="3073615" y="-34890"/>
                  <a:pt x="3351863" y="28255"/>
                  <a:pt x="3545660" y="0"/>
                </a:cubicBezTo>
                <a:cubicBezTo>
                  <a:pt x="3601543" y="218913"/>
                  <a:pt x="3507544" y="268860"/>
                  <a:pt x="3545660" y="468952"/>
                </a:cubicBezTo>
                <a:cubicBezTo>
                  <a:pt x="3583776" y="669044"/>
                  <a:pt x="3507938" y="790884"/>
                  <a:pt x="3545660" y="883794"/>
                </a:cubicBezTo>
                <a:cubicBezTo>
                  <a:pt x="3583382" y="976704"/>
                  <a:pt x="3513195" y="1139240"/>
                  <a:pt x="3545660" y="1352747"/>
                </a:cubicBezTo>
                <a:cubicBezTo>
                  <a:pt x="3578125" y="1566254"/>
                  <a:pt x="3511791" y="1665745"/>
                  <a:pt x="3545660" y="1803662"/>
                </a:cubicBezTo>
                <a:cubicBezTo>
                  <a:pt x="3407568" y="1860481"/>
                  <a:pt x="3155631" y="1786854"/>
                  <a:pt x="2919260" y="1803662"/>
                </a:cubicBezTo>
                <a:cubicBezTo>
                  <a:pt x="2682889" y="1820470"/>
                  <a:pt x="2605131" y="1772321"/>
                  <a:pt x="2292860" y="1803662"/>
                </a:cubicBezTo>
                <a:cubicBezTo>
                  <a:pt x="1980589" y="1835003"/>
                  <a:pt x="1863684" y="1790804"/>
                  <a:pt x="1631004" y="1803662"/>
                </a:cubicBezTo>
                <a:cubicBezTo>
                  <a:pt x="1398324" y="1816520"/>
                  <a:pt x="1301148" y="1764529"/>
                  <a:pt x="1075517" y="1803662"/>
                </a:cubicBezTo>
                <a:cubicBezTo>
                  <a:pt x="849886" y="1842795"/>
                  <a:pt x="424460" y="1698779"/>
                  <a:pt x="0" y="1803662"/>
                </a:cubicBezTo>
                <a:cubicBezTo>
                  <a:pt x="-45725" y="1698274"/>
                  <a:pt x="20977" y="1501313"/>
                  <a:pt x="0" y="1388820"/>
                </a:cubicBezTo>
                <a:cubicBezTo>
                  <a:pt x="-20977" y="1276327"/>
                  <a:pt x="28557" y="1159195"/>
                  <a:pt x="0" y="937904"/>
                </a:cubicBezTo>
                <a:cubicBezTo>
                  <a:pt x="-28557" y="716613"/>
                  <a:pt x="55783" y="676409"/>
                  <a:pt x="0" y="468952"/>
                </a:cubicBezTo>
                <a:cubicBezTo>
                  <a:pt x="-55783" y="261495"/>
                  <a:pt x="40791" y="122048"/>
                  <a:pt x="0" y="0"/>
                </a:cubicBezTo>
                <a:close/>
              </a:path>
              <a:path w="3545660" h="1803662" stroke="0" extrusionOk="0">
                <a:moveTo>
                  <a:pt x="0" y="0"/>
                </a:moveTo>
                <a:cubicBezTo>
                  <a:pt x="172905" y="-14963"/>
                  <a:pt x="313767" y="2639"/>
                  <a:pt x="555487" y="0"/>
                </a:cubicBezTo>
                <a:cubicBezTo>
                  <a:pt x="797207" y="-2639"/>
                  <a:pt x="840804" y="22619"/>
                  <a:pt x="1040060" y="0"/>
                </a:cubicBezTo>
                <a:cubicBezTo>
                  <a:pt x="1239316" y="-22619"/>
                  <a:pt x="1401996" y="31125"/>
                  <a:pt x="1701917" y="0"/>
                </a:cubicBezTo>
                <a:cubicBezTo>
                  <a:pt x="2001838" y="-31125"/>
                  <a:pt x="1997895" y="24463"/>
                  <a:pt x="2257404" y="0"/>
                </a:cubicBezTo>
                <a:cubicBezTo>
                  <a:pt x="2516913" y="-24463"/>
                  <a:pt x="2701077" y="15506"/>
                  <a:pt x="2812890" y="0"/>
                </a:cubicBezTo>
                <a:cubicBezTo>
                  <a:pt x="2924703" y="-15506"/>
                  <a:pt x="3349443" y="21798"/>
                  <a:pt x="3545660" y="0"/>
                </a:cubicBezTo>
                <a:cubicBezTo>
                  <a:pt x="3590565" y="177311"/>
                  <a:pt x="3503384" y="248358"/>
                  <a:pt x="3545660" y="414842"/>
                </a:cubicBezTo>
                <a:cubicBezTo>
                  <a:pt x="3587936" y="581326"/>
                  <a:pt x="3520490" y="749914"/>
                  <a:pt x="3545660" y="865758"/>
                </a:cubicBezTo>
                <a:cubicBezTo>
                  <a:pt x="3570830" y="981602"/>
                  <a:pt x="3502067" y="1156508"/>
                  <a:pt x="3545660" y="1280600"/>
                </a:cubicBezTo>
                <a:cubicBezTo>
                  <a:pt x="3589253" y="1404692"/>
                  <a:pt x="3495967" y="1618820"/>
                  <a:pt x="3545660" y="1803662"/>
                </a:cubicBezTo>
                <a:cubicBezTo>
                  <a:pt x="3355208" y="1831183"/>
                  <a:pt x="3154753" y="1762294"/>
                  <a:pt x="2954717" y="1803662"/>
                </a:cubicBezTo>
                <a:cubicBezTo>
                  <a:pt x="2754681" y="1845030"/>
                  <a:pt x="2578319" y="1771400"/>
                  <a:pt x="2399230" y="1803662"/>
                </a:cubicBezTo>
                <a:cubicBezTo>
                  <a:pt x="2220141" y="1835924"/>
                  <a:pt x="2056103" y="1781686"/>
                  <a:pt x="1737373" y="1803662"/>
                </a:cubicBezTo>
                <a:cubicBezTo>
                  <a:pt x="1418643" y="1825638"/>
                  <a:pt x="1251875" y="1725974"/>
                  <a:pt x="1075517" y="1803662"/>
                </a:cubicBezTo>
                <a:cubicBezTo>
                  <a:pt x="899159" y="1881350"/>
                  <a:pt x="690127" y="1799956"/>
                  <a:pt x="555487" y="1803662"/>
                </a:cubicBezTo>
                <a:cubicBezTo>
                  <a:pt x="420847" y="1807368"/>
                  <a:pt x="175911" y="1801484"/>
                  <a:pt x="0" y="1803662"/>
                </a:cubicBezTo>
                <a:cubicBezTo>
                  <a:pt x="-12433" y="1632844"/>
                  <a:pt x="32575" y="1474888"/>
                  <a:pt x="0" y="1316673"/>
                </a:cubicBezTo>
                <a:cubicBezTo>
                  <a:pt x="-32575" y="1158458"/>
                  <a:pt x="33406" y="1031579"/>
                  <a:pt x="0" y="919868"/>
                </a:cubicBezTo>
                <a:cubicBezTo>
                  <a:pt x="-33406" y="808157"/>
                  <a:pt x="3856" y="670153"/>
                  <a:pt x="0" y="505025"/>
                </a:cubicBezTo>
                <a:cubicBezTo>
                  <a:pt x="-3856" y="339897"/>
                  <a:pt x="8716" y="21703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72D7AE-BCCB-A069-2170-C9F25346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440" y="1354694"/>
            <a:ext cx="4762018" cy="1093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4AA6C-2397-8BF7-4A0F-87648829DBFA}"/>
              </a:ext>
            </a:extLst>
          </p:cNvPr>
          <p:cNvSpPr txBox="1"/>
          <p:nvPr/>
        </p:nvSpPr>
        <p:spPr>
          <a:xfrm>
            <a:off x="119198" y="3555514"/>
            <a:ext cx="3930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Essentially, there are </a:t>
            </a:r>
            <a:r>
              <a:rPr lang="en-US" b="1" u="sng" dirty="0"/>
              <a:t>lots</a:t>
            </a:r>
            <a:r>
              <a:rPr lang="en-US" b="1" dirty="0"/>
              <a:t> of reasons your readings may not match the datasheet values; this is true for most sensors. </a:t>
            </a:r>
          </a:p>
        </p:txBody>
      </p:sp>
    </p:spTree>
    <p:extLst>
      <p:ext uri="{BB962C8B-B14F-4D97-AF65-F5344CB8AC3E}">
        <p14:creationId xmlns:p14="http://schemas.microsoft.com/office/powerpoint/2010/main" val="399058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E5BEC-B380-7F77-375A-526F6A8CB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BB3BBC4-3D79-4F5E-930F-295219F31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7334FBC-8026-7780-CCCF-574B7A199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A2791EB-A499-B212-B989-DA63274E4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Calibration</a:t>
            </a:r>
          </a:p>
        </p:txBody>
      </p:sp>
      <p:pic>
        <p:nvPicPr>
          <p:cNvPr id="2" name="Online Media 1" descr="Arduino Calibration of Infrared Distance Sensors -SHARP 2Y0A21-Experimental Mechatronics Lecture 4">
            <a:hlinkClick r:id="" action="ppaction://media"/>
            <a:extLst>
              <a:ext uri="{FF2B5EF4-FFF2-40B4-BE49-F238E27FC236}">
                <a16:creationId xmlns:a16="http://schemas.microsoft.com/office/drawing/2014/main" id="{7625D2BE-B54F-B64A-29C8-C6FD83FBC4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4444"/>
            <a:ext cx="12192001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0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2E621-23FB-BF25-0D96-A6117616D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8AB6DCB-0BD9-C9B6-7673-3B14DC44C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7E3E87B-8763-F87D-6C5F-C311DC3F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3214ED5-5A7A-AD22-BC3D-37E23F632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Calibration and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FF5B5-0C91-6220-07B2-4FDA259B71AD}"/>
              </a:ext>
            </a:extLst>
          </p:cNvPr>
          <p:cNvSpPr txBox="1"/>
          <p:nvPr/>
        </p:nvSpPr>
        <p:spPr>
          <a:xfrm>
            <a:off x="200626" y="1217954"/>
            <a:ext cx="7500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calibration is recommended for </a:t>
            </a:r>
            <a:r>
              <a:rPr lang="en-US" b="1" dirty="0"/>
              <a:t>every</a:t>
            </a:r>
            <a:r>
              <a:rPr lang="en-US" dirty="0"/>
              <a:t> component, especially because it also functions as a way to perform </a:t>
            </a:r>
            <a:r>
              <a:rPr lang="en-US" b="1" dirty="0"/>
              <a:t>unit tests. </a:t>
            </a:r>
            <a:r>
              <a:rPr lang="en-US" dirty="0"/>
              <a:t> </a:t>
            </a:r>
          </a:p>
        </p:txBody>
      </p:sp>
      <p:pic>
        <p:nvPicPr>
          <p:cNvPr id="7170" name="Picture 2" descr="Unit Testing - Software Testing - GeeksforGeeks">
            <a:extLst>
              <a:ext uri="{FF2B5EF4-FFF2-40B4-BE49-F238E27FC236}">
                <a16:creationId xmlns:a16="http://schemas.microsoft.com/office/drawing/2014/main" id="{A7CFB840-D474-8C29-245D-E06A64CA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5" y="2645676"/>
            <a:ext cx="3937241" cy="32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AA9A53-1E2B-8D9A-8A2A-D8832896D9D9}"/>
              </a:ext>
            </a:extLst>
          </p:cNvPr>
          <p:cNvSpPr txBox="1"/>
          <p:nvPr/>
        </p:nvSpPr>
        <p:spPr>
          <a:xfrm>
            <a:off x="-1" y="5881985"/>
            <a:ext cx="7500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(software engineering paradigm)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532413-A695-6C23-4530-387EA716B592}"/>
              </a:ext>
            </a:extLst>
          </p:cNvPr>
          <p:cNvGrpSpPr/>
          <p:nvPr/>
        </p:nvGrpSpPr>
        <p:grpSpPr>
          <a:xfrm>
            <a:off x="5123654" y="2252648"/>
            <a:ext cx="7068347" cy="4524315"/>
            <a:chOff x="5123654" y="2252648"/>
            <a:chExt cx="7068347" cy="452431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92E6BF-47BA-C2FA-F7BB-AED774FE4FC5}"/>
                </a:ext>
              </a:extLst>
            </p:cNvPr>
            <p:cNvSpPr/>
            <p:nvPr/>
          </p:nvSpPr>
          <p:spPr bwMode="auto">
            <a:xfrm>
              <a:off x="5123654" y="2252648"/>
              <a:ext cx="7068346" cy="4524315"/>
            </a:xfrm>
            <a:custGeom>
              <a:avLst/>
              <a:gdLst>
                <a:gd name="connsiteX0" fmla="*/ 0 w 7068346"/>
                <a:gd name="connsiteY0" fmla="*/ 0 h 4524315"/>
                <a:gd name="connsiteX1" fmla="*/ 659712 w 7068346"/>
                <a:gd name="connsiteY1" fmla="*/ 0 h 4524315"/>
                <a:gd name="connsiteX2" fmla="*/ 1036691 w 7068346"/>
                <a:gd name="connsiteY2" fmla="*/ 0 h 4524315"/>
                <a:gd name="connsiteX3" fmla="*/ 1767087 w 7068346"/>
                <a:gd name="connsiteY3" fmla="*/ 0 h 4524315"/>
                <a:gd name="connsiteX4" fmla="*/ 2356115 w 7068346"/>
                <a:gd name="connsiteY4" fmla="*/ 0 h 4524315"/>
                <a:gd name="connsiteX5" fmla="*/ 2733094 w 7068346"/>
                <a:gd name="connsiteY5" fmla="*/ 0 h 4524315"/>
                <a:gd name="connsiteX6" fmla="*/ 3322123 w 7068346"/>
                <a:gd name="connsiteY6" fmla="*/ 0 h 4524315"/>
                <a:gd name="connsiteX7" fmla="*/ 4052518 w 7068346"/>
                <a:gd name="connsiteY7" fmla="*/ 0 h 4524315"/>
                <a:gd name="connsiteX8" fmla="*/ 4570864 w 7068346"/>
                <a:gd name="connsiteY8" fmla="*/ 0 h 4524315"/>
                <a:gd name="connsiteX9" fmla="*/ 5089209 w 7068346"/>
                <a:gd name="connsiteY9" fmla="*/ 0 h 4524315"/>
                <a:gd name="connsiteX10" fmla="*/ 5678238 w 7068346"/>
                <a:gd name="connsiteY10" fmla="*/ 0 h 4524315"/>
                <a:gd name="connsiteX11" fmla="*/ 6337950 w 7068346"/>
                <a:gd name="connsiteY11" fmla="*/ 0 h 4524315"/>
                <a:gd name="connsiteX12" fmla="*/ 7068346 w 7068346"/>
                <a:gd name="connsiteY12" fmla="*/ 0 h 4524315"/>
                <a:gd name="connsiteX13" fmla="*/ 7068346 w 7068346"/>
                <a:gd name="connsiteY13" fmla="*/ 610783 h 4524315"/>
                <a:gd name="connsiteX14" fmla="*/ 7068346 w 7068346"/>
                <a:gd name="connsiteY14" fmla="*/ 1131079 h 4524315"/>
                <a:gd name="connsiteX15" fmla="*/ 7068346 w 7068346"/>
                <a:gd name="connsiteY15" fmla="*/ 1606132 h 4524315"/>
                <a:gd name="connsiteX16" fmla="*/ 7068346 w 7068346"/>
                <a:gd name="connsiteY16" fmla="*/ 2171671 h 4524315"/>
                <a:gd name="connsiteX17" fmla="*/ 7068346 w 7068346"/>
                <a:gd name="connsiteY17" fmla="*/ 2782454 h 4524315"/>
                <a:gd name="connsiteX18" fmla="*/ 7068346 w 7068346"/>
                <a:gd name="connsiteY18" fmla="*/ 3438479 h 4524315"/>
                <a:gd name="connsiteX19" fmla="*/ 7068346 w 7068346"/>
                <a:gd name="connsiteY19" fmla="*/ 4524315 h 4524315"/>
                <a:gd name="connsiteX20" fmla="*/ 6337950 w 7068346"/>
                <a:gd name="connsiteY20" fmla="*/ 4524315 h 4524315"/>
                <a:gd name="connsiteX21" fmla="*/ 5819605 w 7068346"/>
                <a:gd name="connsiteY21" fmla="*/ 4524315 h 4524315"/>
                <a:gd name="connsiteX22" fmla="*/ 5301260 w 7068346"/>
                <a:gd name="connsiteY22" fmla="*/ 4524315 h 4524315"/>
                <a:gd name="connsiteX23" fmla="*/ 4782914 w 7068346"/>
                <a:gd name="connsiteY23" fmla="*/ 4524315 h 4524315"/>
                <a:gd name="connsiteX24" fmla="*/ 4123202 w 7068346"/>
                <a:gd name="connsiteY24" fmla="*/ 4524315 h 4524315"/>
                <a:gd name="connsiteX25" fmla="*/ 3534173 w 7068346"/>
                <a:gd name="connsiteY25" fmla="*/ 4524315 h 4524315"/>
                <a:gd name="connsiteX26" fmla="*/ 3157195 w 7068346"/>
                <a:gd name="connsiteY26" fmla="*/ 4524315 h 4524315"/>
                <a:gd name="connsiteX27" fmla="*/ 2638849 w 7068346"/>
                <a:gd name="connsiteY27" fmla="*/ 4524315 h 4524315"/>
                <a:gd name="connsiteX28" fmla="*/ 1979137 w 7068346"/>
                <a:gd name="connsiteY28" fmla="*/ 4524315 h 4524315"/>
                <a:gd name="connsiteX29" fmla="*/ 1531475 w 7068346"/>
                <a:gd name="connsiteY29" fmla="*/ 4524315 h 4524315"/>
                <a:gd name="connsiteX30" fmla="*/ 801079 w 7068346"/>
                <a:gd name="connsiteY30" fmla="*/ 4524315 h 4524315"/>
                <a:gd name="connsiteX31" fmla="*/ 0 w 7068346"/>
                <a:gd name="connsiteY31" fmla="*/ 4524315 h 4524315"/>
                <a:gd name="connsiteX32" fmla="*/ 0 w 7068346"/>
                <a:gd name="connsiteY32" fmla="*/ 3958776 h 4524315"/>
                <a:gd name="connsiteX33" fmla="*/ 0 w 7068346"/>
                <a:gd name="connsiteY33" fmla="*/ 3528966 h 4524315"/>
                <a:gd name="connsiteX34" fmla="*/ 0 w 7068346"/>
                <a:gd name="connsiteY34" fmla="*/ 2963426 h 4524315"/>
                <a:gd name="connsiteX35" fmla="*/ 0 w 7068346"/>
                <a:gd name="connsiteY35" fmla="*/ 2488373 h 4524315"/>
                <a:gd name="connsiteX36" fmla="*/ 0 w 7068346"/>
                <a:gd name="connsiteY36" fmla="*/ 2013320 h 4524315"/>
                <a:gd name="connsiteX37" fmla="*/ 0 w 7068346"/>
                <a:gd name="connsiteY37" fmla="*/ 1538267 h 4524315"/>
                <a:gd name="connsiteX38" fmla="*/ 0 w 7068346"/>
                <a:gd name="connsiteY38" fmla="*/ 1063214 h 4524315"/>
                <a:gd name="connsiteX39" fmla="*/ 0 w 7068346"/>
                <a:gd name="connsiteY39" fmla="*/ 542918 h 4524315"/>
                <a:gd name="connsiteX40" fmla="*/ 0 w 7068346"/>
                <a:gd name="connsiteY40" fmla="*/ 0 h 452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068346" h="4524315" fill="none" extrusionOk="0">
                  <a:moveTo>
                    <a:pt x="0" y="0"/>
                  </a:moveTo>
                  <a:cubicBezTo>
                    <a:pt x="294836" y="-24615"/>
                    <a:pt x="411378" y="51962"/>
                    <a:pt x="659712" y="0"/>
                  </a:cubicBezTo>
                  <a:cubicBezTo>
                    <a:pt x="908046" y="-51962"/>
                    <a:pt x="897862" y="18426"/>
                    <a:pt x="1036691" y="0"/>
                  </a:cubicBezTo>
                  <a:cubicBezTo>
                    <a:pt x="1175520" y="-18426"/>
                    <a:pt x="1614402" y="62447"/>
                    <a:pt x="1767087" y="0"/>
                  </a:cubicBezTo>
                  <a:cubicBezTo>
                    <a:pt x="1919772" y="-62447"/>
                    <a:pt x="2164200" y="34745"/>
                    <a:pt x="2356115" y="0"/>
                  </a:cubicBezTo>
                  <a:cubicBezTo>
                    <a:pt x="2548030" y="-34745"/>
                    <a:pt x="2623195" y="35412"/>
                    <a:pt x="2733094" y="0"/>
                  </a:cubicBezTo>
                  <a:cubicBezTo>
                    <a:pt x="2842993" y="-35412"/>
                    <a:pt x="3135860" y="35950"/>
                    <a:pt x="3322123" y="0"/>
                  </a:cubicBezTo>
                  <a:cubicBezTo>
                    <a:pt x="3508386" y="-35950"/>
                    <a:pt x="3753802" y="25630"/>
                    <a:pt x="4052518" y="0"/>
                  </a:cubicBezTo>
                  <a:cubicBezTo>
                    <a:pt x="4351235" y="-25630"/>
                    <a:pt x="4354616" y="51360"/>
                    <a:pt x="4570864" y="0"/>
                  </a:cubicBezTo>
                  <a:cubicBezTo>
                    <a:pt x="4787112" y="-51360"/>
                    <a:pt x="4891943" y="1208"/>
                    <a:pt x="5089209" y="0"/>
                  </a:cubicBezTo>
                  <a:cubicBezTo>
                    <a:pt x="5286476" y="-1208"/>
                    <a:pt x="5440132" y="25340"/>
                    <a:pt x="5678238" y="0"/>
                  </a:cubicBezTo>
                  <a:cubicBezTo>
                    <a:pt x="5916344" y="-25340"/>
                    <a:pt x="6040419" y="21160"/>
                    <a:pt x="6337950" y="0"/>
                  </a:cubicBezTo>
                  <a:cubicBezTo>
                    <a:pt x="6635481" y="-21160"/>
                    <a:pt x="6779188" y="70737"/>
                    <a:pt x="7068346" y="0"/>
                  </a:cubicBezTo>
                  <a:cubicBezTo>
                    <a:pt x="7071845" y="246876"/>
                    <a:pt x="7048756" y="363664"/>
                    <a:pt x="7068346" y="610783"/>
                  </a:cubicBezTo>
                  <a:cubicBezTo>
                    <a:pt x="7087936" y="857902"/>
                    <a:pt x="7045279" y="943109"/>
                    <a:pt x="7068346" y="1131079"/>
                  </a:cubicBezTo>
                  <a:cubicBezTo>
                    <a:pt x="7091413" y="1319049"/>
                    <a:pt x="7033996" y="1451300"/>
                    <a:pt x="7068346" y="1606132"/>
                  </a:cubicBezTo>
                  <a:cubicBezTo>
                    <a:pt x="7102696" y="1760964"/>
                    <a:pt x="7045884" y="1964046"/>
                    <a:pt x="7068346" y="2171671"/>
                  </a:cubicBezTo>
                  <a:cubicBezTo>
                    <a:pt x="7090808" y="2379296"/>
                    <a:pt x="7063758" y="2567755"/>
                    <a:pt x="7068346" y="2782454"/>
                  </a:cubicBezTo>
                  <a:cubicBezTo>
                    <a:pt x="7072934" y="2997153"/>
                    <a:pt x="7031023" y="3264281"/>
                    <a:pt x="7068346" y="3438479"/>
                  </a:cubicBezTo>
                  <a:cubicBezTo>
                    <a:pt x="7105669" y="3612678"/>
                    <a:pt x="7003157" y="4283074"/>
                    <a:pt x="7068346" y="4524315"/>
                  </a:cubicBezTo>
                  <a:cubicBezTo>
                    <a:pt x="6780383" y="4572355"/>
                    <a:pt x="6621663" y="4523761"/>
                    <a:pt x="6337950" y="4524315"/>
                  </a:cubicBezTo>
                  <a:cubicBezTo>
                    <a:pt x="6054237" y="4524869"/>
                    <a:pt x="6012482" y="4494248"/>
                    <a:pt x="5819605" y="4524315"/>
                  </a:cubicBezTo>
                  <a:cubicBezTo>
                    <a:pt x="5626728" y="4554382"/>
                    <a:pt x="5435665" y="4524200"/>
                    <a:pt x="5301260" y="4524315"/>
                  </a:cubicBezTo>
                  <a:cubicBezTo>
                    <a:pt x="5166856" y="4524430"/>
                    <a:pt x="5034791" y="4480461"/>
                    <a:pt x="4782914" y="4524315"/>
                  </a:cubicBezTo>
                  <a:cubicBezTo>
                    <a:pt x="4531037" y="4568169"/>
                    <a:pt x="4294770" y="4513778"/>
                    <a:pt x="4123202" y="4524315"/>
                  </a:cubicBezTo>
                  <a:cubicBezTo>
                    <a:pt x="3951634" y="4534852"/>
                    <a:pt x="3723860" y="4518754"/>
                    <a:pt x="3534173" y="4524315"/>
                  </a:cubicBezTo>
                  <a:cubicBezTo>
                    <a:pt x="3344486" y="4529876"/>
                    <a:pt x="3307490" y="4514035"/>
                    <a:pt x="3157195" y="4524315"/>
                  </a:cubicBezTo>
                  <a:cubicBezTo>
                    <a:pt x="3006900" y="4534595"/>
                    <a:pt x="2754204" y="4474179"/>
                    <a:pt x="2638849" y="4524315"/>
                  </a:cubicBezTo>
                  <a:cubicBezTo>
                    <a:pt x="2523494" y="4574451"/>
                    <a:pt x="2257460" y="4449383"/>
                    <a:pt x="1979137" y="4524315"/>
                  </a:cubicBezTo>
                  <a:cubicBezTo>
                    <a:pt x="1700814" y="4599247"/>
                    <a:pt x="1752787" y="4489594"/>
                    <a:pt x="1531475" y="4524315"/>
                  </a:cubicBezTo>
                  <a:cubicBezTo>
                    <a:pt x="1310163" y="4559036"/>
                    <a:pt x="1099480" y="4499565"/>
                    <a:pt x="801079" y="4524315"/>
                  </a:cubicBezTo>
                  <a:cubicBezTo>
                    <a:pt x="502678" y="4549065"/>
                    <a:pt x="328037" y="4453100"/>
                    <a:pt x="0" y="4524315"/>
                  </a:cubicBezTo>
                  <a:cubicBezTo>
                    <a:pt x="-45029" y="4265439"/>
                    <a:pt x="23652" y="4109160"/>
                    <a:pt x="0" y="3958776"/>
                  </a:cubicBezTo>
                  <a:cubicBezTo>
                    <a:pt x="-23652" y="3808392"/>
                    <a:pt x="50403" y="3694024"/>
                    <a:pt x="0" y="3528966"/>
                  </a:cubicBezTo>
                  <a:cubicBezTo>
                    <a:pt x="-50403" y="3363908"/>
                    <a:pt x="20872" y="3098571"/>
                    <a:pt x="0" y="2963426"/>
                  </a:cubicBezTo>
                  <a:cubicBezTo>
                    <a:pt x="-20872" y="2828281"/>
                    <a:pt x="13426" y="2688179"/>
                    <a:pt x="0" y="2488373"/>
                  </a:cubicBezTo>
                  <a:cubicBezTo>
                    <a:pt x="-13426" y="2288567"/>
                    <a:pt x="32294" y="2197265"/>
                    <a:pt x="0" y="2013320"/>
                  </a:cubicBezTo>
                  <a:cubicBezTo>
                    <a:pt x="-32294" y="1829375"/>
                    <a:pt x="9113" y="1703918"/>
                    <a:pt x="0" y="1538267"/>
                  </a:cubicBezTo>
                  <a:cubicBezTo>
                    <a:pt x="-9113" y="1372616"/>
                    <a:pt x="25988" y="1163763"/>
                    <a:pt x="0" y="1063214"/>
                  </a:cubicBezTo>
                  <a:cubicBezTo>
                    <a:pt x="-25988" y="962665"/>
                    <a:pt x="43135" y="748985"/>
                    <a:pt x="0" y="542918"/>
                  </a:cubicBezTo>
                  <a:cubicBezTo>
                    <a:pt x="-43135" y="336851"/>
                    <a:pt x="3845" y="188907"/>
                    <a:pt x="0" y="0"/>
                  </a:cubicBezTo>
                  <a:close/>
                </a:path>
                <a:path w="7068346" h="4524315" stroke="0" extrusionOk="0">
                  <a:moveTo>
                    <a:pt x="0" y="0"/>
                  </a:moveTo>
                  <a:cubicBezTo>
                    <a:pt x="239711" y="-31299"/>
                    <a:pt x="269853" y="50683"/>
                    <a:pt x="518345" y="0"/>
                  </a:cubicBezTo>
                  <a:cubicBezTo>
                    <a:pt x="766837" y="-50683"/>
                    <a:pt x="764178" y="9334"/>
                    <a:pt x="895324" y="0"/>
                  </a:cubicBezTo>
                  <a:cubicBezTo>
                    <a:pt x="1026470" y="-9334"/>
                    <a:pt x="1424119" y="21381"/>
                    <a:pt x="1625720" y="0"/>
                  </a:cubicBezTo>
                  <a:cubicBezTo>
                    <a:pt x="1827321" y="-21381"/>
                    <a:pt x="1950350" y="53374"/>
                    <a:pt x="2144065" y="0"/>
                  </a:cubicBezTo>
                  <a:cubicBezTo>
                    <a:pt x="2337781" y="-53374"/>
                    <a:pt x="2427202" y="1943"/>
                    <a:pt x="2662410" y="0"/>
                  </a:cubicBezTo>
                  <a:cubicBezTo>
                    <a:pt x="2897619" y="-1943"/>
                    <a:pt x="3186638" y="40375"/>
                    <a:pt x="3392806" y="0"/>
                  </a:cubicBezTo>
                  <a:cubicBezTo>
                    <a:pt x="3598974" y="-40375"/>
                    <a:pt x="3691831" y="13267"/>
                    <a:pt x="3840468" y="0"/>
                  </a:cubicBezTo>
                  <a:cubicBezTo>
                    <a:pt x="3989105" y="-13267"/>
                    <a:pt x="4266622" y="28035"/>
                    <a:pt x="4570864" y="0"/>
                  </a:cubicBezTo>
                  <a:cubicBezTo>
                    <a:pt x="4875106" y="-28035"/>
                    <a:pt x="5105448" y="45058"/>
                    <a:pt x="5301260" y="0"/>
                  </a:cubicBezTo>
                  <a:cubicBezTo>
                    <a:pt x="5497072" y="-45058"/>
                    <a:pt x="5641235" y="43360"/>
                    <a:pt x="5890288" y="0"/>
                  </a:cubicBezTo>
                  <a:cubicBezTo>
                    <a:pt x="6139341" y="-43360"/>
                    <a:pt x="6555607" y="40896"/>
                    <a:pt x="7068346" y="0"/>
                  </a:cubicBezTo>
                  <a:cubicBezTo>
                    <a:pt x="7117702" y="210838"/>
                    <a:pt x="7049955" y="357274"/>
                    <a:pt x="7068346" y="520296"/>
                  </a:cubicBezTo>
                  <a:cubicBezTo>
                    <a:pt x="7086737" y="683318"/>
                    <a:pt x="7045261" y="798619"/>
                    <a:pt x="7068346" y="950106"/>
                  </a:cubicBezTo>
                  <a:cubicBezTo>
                    <a:pt x="7091431" y="1101593"/>
                    <a:pt x="7038021" y="1330637"/>
                    <a:pt x="7068346" y="1515646"/>
                  </a:cubicBezTo>
                  <a:cubicBezTo>
                    <a:pt x="7098671" y="1700655"/>
                    <a:pt x="7032809" y="1845091"/>
                    <a:pt x="7068346" y="2081185"/>
                  </a:cubicBezTo>
                  <a:cubicBezTo>
                    <a:pt x="7103883" y="2317279"/>
                    <a:pt x="7011302" y="2462204"/>
                    <a:pt x="7068346" y="2646724"/>
                  </a:cubicBezTo>
                  <a:cubicBezTo>
                    <a:pt x="7125390" y="2831244"/>
                    <a:pt x="6996767" y="2961392"/>
                    <a:pt x="7068346" y="3257507"/>
                  </a:cubicBezTo>
                  <a:cubicBezTo>
                    <a:pt x="7139925" y="3553622"/>
                    <a:pt x="7038781" y="3628247"/>
                    <a:pt x="7068346" y="3868289"/>
                  </a:cubicBezTo>
                  <a:cubicBezTo>
                    <a:pt x="7097911" y="4108331"/>
                    <a:pt x="7001743" y="4213458"/>
                    <a:pt x="7068346" y="4524315"/>
                  </a:cubicBezTo>
                  <a:cubicBezTo>
                    <a:pt x="6915123" y="4550006"/>
                    <a:pt x="6870038" y="4514342"/>
                    <a:pt x="6691368" y="4524315"/>
                  </a:cubicBezTo>
                  <a:cubicBezTo>
                    <a:pt x="6512698" y="4534288"/>
                    <a:pt x="6299665" y="4446578"/>
                    <a:pt x="5960972" y="4524315"/>
                  </a:cubicBezTo>
                  <a:cubicBezTo>
                    <a:pt x="5622279" y="4602052"/>
                    <a:pt x="5641616" y="4504658"/>
                    <a:pt x="5371943" y="4524315"/>
                  </a:cubicBezTo>
                  <a:cubicBezTo>
                    <a:pt x="5102270" y="4543972"/>
                    <a:pt x="5147937" y="4493175"/>
                    <a:pt x="4924281" y="4524315"/>
                  </a:cubicBezTo>
                  <a:cubicBezTo>
                    <a:pt x="4700625" y="4555455"/>
                    <a:pt x="4628724" y="4483730"/>
                    <a:pt x="4335252" y="4524315"/>
                  </a:cubicBezTo>
                  <a:cubicBezTo>
                    <a:pt x="4041780" y="4564900"/>
                    <a:pt x="4108123" y="4497340"/>
                    <a:pt x="3958274" y="4524315"/>
                  </a:cubicBezTo>
                  <a:cubicBezTo>
                    <a:pt x="3808425" y="4551290"/>
                    <a:pt x="3694066" y="4483826"/>
                    <a:pt x="3581295" y="4524315"/>
                  </a:cubicBezTo>
                  <a:cubicBezTo>
                    <a:pt x="3468524" y="4564804"/>
                    <a:pt x="3225834" y="4513678"/>
                    <a:pt x="2992266" y="4524315"/>
                  </a:cubicBezTo>
                  <a:cubicBezTo>
                    <a:pt x="2758698" y="4534952"/>
                    <a:pt x="2676499" y="4492082"/>
                    <a:pt x="2544605" y="4524315"/>
                  </a:cubicBezTo>
                  <a:cubicBezTo>
                    <a:pt x="2412711" y="4556548"/>
                    <a:pt x="2189536" y="4474998"/>
                    <a:pt x="1884892" y="4524315"/>
                  </a:cubicBezTo>
                  <a:cubicBezTo>
                    <a:pt x="1580248" y="4573632"/>
                    <a:pt x="1658984" y="4494628"/>
                    <a:pt x="1437230" y="4524315"/>
                  </a:cubicBezTo>
                  <a:cubicBezTo>
                    <a:pt x="1215476" y="4554002"/>
                    <a:pt x="920407" y="4470874"/>
                    <a:pt x="777518" y="4524315"/>
                  </a:cubicBezTo>
                  <a:cubicBezTo>
                    <a:pt x="634629" y="4577756"/>
                    <a:pt x="326946" y="4485584"/>
                    <a:pt x="0" y="4524315"/>
                  </a:cubicBezTo>
                  <a:cubicBezTo>
                    <a:pt x="-47266" y="4332772"/>
                    <a:pt x="72244" y="4163983"/>
                    <a:pt x="0" y="3913532"/>
                  </a:cubicBezTo>
                  <a:cubicBezTo>
                    <a:pt x="-72244" y="3663081"/>
                    <a:pt x="19562" y="3445882"/>
                    <a:pt x="0" y="3302750"/>
                  </a:cubicBezTo>
                  <a:cubicBezTo>
                    <a:pt x="-19562" y="3159618"/>
                    <a:pt x="44654" y="2905420"/>
                    <a:pt x="0" y="2646724"/>
                  </a:cubicBezTo>
                  <a:cubicBezTo>
                    <a:pt x="-44654" y="2388028"/>
                    <a:pt x="50245" y="2232159"/>
                    <a:pt x="0" y="2126428"/>
                  </a:cubicBezTo>
                  <a:cubicBezTo>
                    <a:pt x="-50245" y="2020697"/>
                    <a:pt x="55235" y="1741985"/>
                    <a:pt x="0" y="1470402"/>
                  </a:cubicBezTo>
                  <a:cubicBezTo>
                    <a:pt x="-55235" y="1198819"/>
                    <a:pt x="33624" y="1171739"/>
                    <a:pt x="0" y="995349"/>
                  </a:cubicBezTo>
                  <a:cubicBezTo>
                    <a:pt x="-33624" y="818959"/>
                    <a:pt x="5583" y="699217"/>
                    <a:pt x="0" y="565539"/>
                  </a:cubicBezTo>
                  <a:cubicBezTo>
                    <a:pt x="-5583" y="431861"/>
                    <a:pt x="45914" y="13527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B5D0D0-A297-1EBA-6B92-ED7584BF3B49}"/>
                </a:ext>
              </a:extLst>
            </p:cNvPr>
            <p:cNvSpPr txBox="1"/>
            <p:nvPr/>
          </p:nvSpPr>
          <p:spPr>
            <a:xfrm>
              <a:off x="6096000" y="2252648"/>
              <a:ext cx="6096001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I turn my motor at different speeds? </a:t>
              </a:r>
            </a:p>
            <a:p>
              <a:r>
                <a:rPr lang="en-US" dirty="0"/>
                <a:t>Can I read from my encoders while turning the motor shaft? </a:t>
              </a:r>
            </a:p>
            <a:p>
              <a:endParaRPr lang="en-US" dirty="0"/>
            </a:p>
            <a:p>
              <a:r>
                <a:rPr lang="en-US" dirty="0"/>
                <a:t>Can I estimate the motor RPM from the encoder counts, as I increase motor PWM? </a:t>
              </a:r>
            </a:p>
            <a:p>
              <a:endParaRPr lang="en-US" dirty="0"/>
            </a:p>
            <a:p>
              <a:r>
                <a:rPr lang="en-US" dirty="0"/>
                <a:t>Can I turn my robot 90 degrees by turning both wheels a set distance? </a:t>
              </a:r>
            </a:p>
            <a:p>
              <a:endParaRPr lang="en-US" dirty="0"/>
            </a:p>
            <a:p>
              <a:r>
                <a:rPr lang="en-US" dirty="0"/>
                <a:t>Is my mechanism to program in turn angles usable by the planning team / end users?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58717-1540-534A-C154-E2328F87A86B}"/>
                </a:ext>
              </a:extLst>
            </p:cNvPr>
            <p:cNvSpPr txBox="1"/>
            <p:nvPr/>
          </p:nvSpPr>
          <p:spPr>
            <a:xfrm>
              <a:off x="5193189" y="268807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UNIT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DB3E30-704B-0EBC-36EA-044AE7D70656}"/>
                </a:ext>
              </a:extLst>
            </p:cNvPr>
            <p:cNvSpPr txBox="1"/>
            <p:nvPr/>
          </p:nvSpPr>
          <p:spPr>
            <a:xfrm>
              <a:off x="5279174" y="3919854"/>
              <a:ext cx="730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INT.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C4BEF2-EC96-DC29-113A-495D6B9687EF}"/>
                </a:ext>
              </a:extLst>
            </p:cNvPr>
            <p:cNvSpPr txBox="1"/>
            <p:nvPr/>
          </p:nvSpPr>
          <p:spPr>
            <a:xfrm>
              <a:off x="5230112" y="5007277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SYS.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8B861A-C1FB-7843-1515-9B626AE389B0}"/>
                </a:ext>
              </a:extLst>
            </p:cNvPr>
            <p:cNvSpPr txBox="1"/>
            <p:nvPr/>
          </p:nvSpPr>
          <p:spPr>
            <a:xfrm>
              <a:off x="5224609" y="6094700"/>
              <a:ext cx="938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0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D8D3E-035F-1E19-37E2-2B00FAC1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8159BFA-27CD-4F15-AA92-345B1653C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EE47A4E-9882-260C-5BDA-B9DF42579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210305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1CC820F-B503-A859-1654-F071ED3E6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75657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Basic Digital Signal Processing: Signals and Systems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0D5528-E278-A50E-7212-5991674F4D54}"/>
              </a:ext>
            </a:extLst>
          </p:cNvPr>
          <p:cNvGrpSpPr/>
          <p:nvPr/>
        </p:nvGrpSpPr>
        <p:grpSpPr>
          <a:xfrm>
            <a:off x="7085610" y="1496715"/>
            <a:ext cx="5106390" cy="4076229"/>
            <a:chOff x="7085610" y="1496715"/>
            <a:chExt cx="5106390" cy="40762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1BC512-B806-5784-0EFD-41C52DA3C5CF}"/>
                </a:ext>
              </a:extLst>
            </p:cNvPr>
            <p:cNvSpPr txBox="1"/>
            <p:nvPr/>
          </p:nvSpPr>
          <p:spPr>
            <a:xfrm>
              <a:off x="8704296" y="1496715"/>
              <a:ext cx="1654620" cy="461665"/>
            </a:xfrm>
            <a:custGeom>
              <a:avLst/>
              <a:gdLst>
                <a:gd name="connsiteX0" fmla="*/ 0 w 1654620"/>
                <a:gd name="connsiteY0" fmla="*/ 0 h 461665"/>
                <a:gd name="connsiteX1" fmla="*/ 584632 w 1654620"/>
                <a:gd name="connsiteY1" fmla="*/ 0 h 461665"/>
                <a:gd name="connsiteX2" fmla="*/ 1152719 w 1654620"/>
                <a:gd name="connsiteY2" fmla="*/ 0 h 461665"/>
                <a:gd name="connsiteX3" fmla="*/ 1654620 w 1654620"/>
                <a:gd name="connsiteY3" fmla="*/ 0 h 461665"/>
                <a:gd name="connsiteX4" fmla="*/ 1654620 w 1654620"/>
                <a:gd name="connsiteY4" fmla="*/ 461665 h 461665"/>
                <a:gd name="connsiteX5" fmla="*/ 1136172 w 1654620"/>
                <a:gd name="connsiteY5" fmla="*/ 461665 h 461665"/>
                <a:gd name="connsiteX6" fmla="*/ 584632 w 1654620"/>
                <a:gd name="connsiteY6" fmla="*/ 461665 h 461665"/>
                <a:gd name="connsiteX7" fmla="*/ 0 w 1654620"/>
                <a:gd name="connsiteY7" fmla="*/ 461665 h 461665"/>
                <a:gd name="connsiteX8" fmla="*/ 0 w 1654620"/>
                <a:gd name="connsiteY8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620" h="461665" fill="none" extrusionOk="0">
                  <a:moveTo>
                    <a:pt x="0" y="0"/>
                  </a:moveTo>
                  <a:cubicBezTo>
                    <a:pt x="240174" y="-7851"/>
                    <a:pt x="395341" y="52387"/>
                    <a:pt x="584632" y="0"/>
                  </a:cubicBezTo>
                  <a:cubicBezTo>
                    <a:pt x="773923" y="-52387"/>
                    <a:pt x="1015131" y="64646"/>
                    <a:pt x="1152719" y="0"/>
                  </a:cubicBezTo>
                  <a:cubicBezTo>
                    <a:pt x="1290307" y="-64646"/>
                    <a:pt x="1485302" y="52134"/>
                    <a:pt x="1654620" y="0"/>
                  </a:cubicBezTo>
                  <a:cubicBezTo>
                    <a:pt x="1680818" y="151199"/>
                    <a:pt x="1629406" y="286920"/>
                    <a:pt x="1654620" y="461665"/>
                  </a:cubicBezTo>
                  <a:cubicBezTo>
                    <a:pt x="1400345" y="485930"/>
                    <a:pt x="1345745" y="415341"/>
                    <a:pt x="1136172" y="461665"/>
                  </a:cubicBezTo>
                  <a:cubicBezTo>
                    <a:pt x="926599" y="507989"/>
                    <a:pt x="808862" y="453201"/>
                    <a:pt x="584632" y="461665"/>
                  </a:cubicBezTo>
                  <a:cubicBezTo>
                    <a:pt x="360402" y="470129"/>
                    <a:pt x="181075" y="411173"/>
                    <a:pt x="0" y="461665"/>
                  </a:cubicBezTo>
                  <a:cubicBezTo>
                    <a:pt x="-34018" y="266005"/>
                    <a:pt x="27486" y="226208"/>
                    <a:pt x="0" y="0"/>
                  </a:cubicBezTo>
                  <a:close/>
                </a:path>
                <a:path w="1654620" h="461665" stroke="0" extrusionOk="0">
                  <a:moveTo>
                    <a:pt x="0" y="0"/>
                  </a:moveTo>
                  <a:cubicBezTo>
                    <a:pt x="134863" y="-25427"/>
                    <a:pt x="300075" y="35416"/>
                    <a:pt x="534994" y="0"/>
                  </a:cubicBezTo>
                  <a:cubicBezTo>
                    <a:pt x="769913" y="-35416"/>
                    <a:pt x="804792" y="58259"/>
                    <a:pt x="1036895" y="0"/>
                  </a:cubicBezTo>
                  <a:cubicBezTo>
                    <a:pt x="1268998" y="-58259"/>
                    <a:pt x="1515666" y="17948"/>
                    <a:pt x="1654620" y="0"/>
                  </a:cubicBezTo>
                  <a:cubicBezTo>
                    <a:pt x="1656968" y="217652"/>
                    <a:pt x="1627813" y="330148"/>
                    <a:pt x="1654620" y="461665"/>
                  </a:cubicBezTo>
                  <a:cubicBezTo>
                    <a:pt x="1455033" y="513457"/>
                    <a:pt x="1327504" y="431113"/>
                    <a:pt x="1136172" y="461665"/>
                  </a:cubicBezTo>
                  <a:cubicBezTo>
                    <a:pt x="944840" y="492217"/>
                    <a:pt x="820078" y="410318"/>
                    <a:pt x="551540" y="461665"/>
                  </a:cubicBezTo>
                  <a:cubicBezTo>
                    <a:pt x="283002" y="513012"/>
                    <a:pt x="226714" y="400099"/>
                    <a:pt x="0" y="461665"/>
                  </a:cubicBezTo>
                  <a:cubicBezTo>
                    <a:pt x="-44876" y="298091"/>
                    <a:pt x="27200" y="14458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SYSTEMS</a:t>
              </a:r>
            </a:p>
          </p:txBody>
        </p:sp>
        <p:pic>
          <p:nvPicPr>
            <p:cNvPr id="5126" name="Picture 6" descr="Signals and Systems">
              <a:extLst>
                <a:ext uri="{FF2B5EF4-FFF2-40B4-BE49-F238E27FC236}">
                  <a16:creationId xmlns:a16="http://schemas.microsoft.com/office/drawing/2014/main" id="{8DE775AF-1732-FAD6-1D3D-C43796260C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3" t="4180" r="16794" b="36525"/>
            <a:stretch/>
          </p:blipFill>
          <p:spPr bwMode="auto">
            <a:xfrm>
              <a:off x="7085610" y="2402656"/>
              <a:ext cx="5106390" cy="31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33D3C8-5125-601A-E901-3FE9E100F407}"/>
              </a:ext>
            </a:extLst>
          </p:cNvPr>
          <p:cNvGrpSpPr/>
          <p:nvPr/>
        </p:nvGrpSpPr>
        <p:grpSpPr>
          <a:xfrm>
            <a:off x="0" y="1496715"/>
            <a:ext cx="6157362" cy="5056645"/>
            <a:chOff x="0" y="1496715"/>
            <a:chExt cx="6157362" cy="5056645"/>
          </a:xfrm>
        </p:grpSpPr>
        <p:pic>
          <p:nvPicPr>
            <p:cNvPr id="5124" name="Picture 4" descr="image">
              <a:extLst>
                <a:ext uri="{FF2B5EF4-FFF2-40B4-BE49-F238E27FC236}">
                  <a16:creationId xmlns:a16="http://schemas.microsoft.com/office/drawing/2014/main" id="{9340220F-476E-B8D1-7B66-DC9C62A09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0754"/>
              <a:ext cx="5602112" cy="440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6EEF91-FD28-7B32-5096-ACCC678884B6}"/>
                </a:ext>
              </a:extLst>
            </p:cNvPr>
            <p:cNvSpPr txBox="1"/>
            <p:nvPr/>
          </p:nvSpPr>
          <p:spPr>
            <a:xfrm>
              <a:off x="1935678" y="1496715"/>
              <a:ext cx="1552028" cy="461665"/>
            </a:xfrm>
            <a:custGeom>
              <a:avLst/>
              <a:gdLst>
                <a:gd name="connsiteX0" fmla="*/ 0 w 1552028"/>
                <a:gd name="connsiteY0" fmla="*/ 0 h 461665"/>
                <a:gd name="connsiteX1" fmla="*/ 532863 w 1552028"/>
                <a:gd name="connsiteY1" fmla="*/ 0 h 461665"/>
                <a:gd name="connsiteX2" fmla="*/ 1050206 w 1552028"/>
                <a:gd name="connsiteY2" fmla="*/ 0 h 461665"/>
                <a:gd name="connsiteX3" fmla="*/ 1552028 w 1552028"/>
                <a:gd name="connsiteY3" fmla="*/ 0 h 461665"/>
                <a:gd name="connsiteX4" fmla="*/ 1552028 w 1552028"/>
                <a:gd name="connsiteY4" fmla="*/ 461665 h 461665"/>
                <a:gd name="connsiteX5" fmla="*/ 1034685 w 1552028"/>
                <a:gd name="connsiteY5" fmla="*/ 461665 h 461665"/>
                <a:gd name="connsiteX6" fmla="*/ 548383 w 1552028"/>
                <a:gd name="connsiteY6" fmla="*/ 461665 h 461665"/>
                <a:gd name="connsiteX7" fmla="*/ 0 w 1552028"/>
                <a:gd name="connsiteY7" fmla="*/ 461665 h 461665"/>
                <a:gd name="connsiteX8" fmla="*/ 0 w 1552028"/>
                <a:gd name="connsiteY8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028" h="461665" fill="none" extrusionOk="0">
                  <a:moveTo>
                    <a:pt x="0" y="0"/>
                  </a:moveTo>
                  <a:cubicBezTo>
                    <a:pt x="203085" y="-46521"/>
                    <a:pt x="324867" y="49840"/>
                    <a:pt x="532863" y="0"/>
                  </a:cubicBezTo>
                  <a:cubicBezTo>
                    <a:pt x="740859" y="-49840"/>
                    <a:pt x="833281" y="45138"/>
                    <a:pt x="1050206" y="0"/>
                  </a:cubicBezTo>
                  <a:cubicBezTo>
                    <a:pt x="1267131" y="-45138"/>
                    <a:pt x="1402362" y="21644"/>
                    <a:pt x="1552028" y="0"/>
                  </a:cubicBezTo>
                  <a:cubicBezTo>
                    <a:pt x="1607285" y="225010"/>
                    <a:pt x="1514488" y="322589"/>
                    <a:pt x="1552028" y="461665"/>
                  </a:cubicBezTo>
                  <a:cubicBezTo>
                    <a:pt x="1426542" y="520204"/>
                    <a:pt x="1232458" y="425908"/>
                    <a:pt x="1034685" y="461665"/>
                  </a:cubicBezTo>
                  <a:cubicBezTo>
                    <a:pt x="836912" y="497422"/>
                    <a:pt x="733698" y="459013"/>
                    <a:pt x="548383" y="461665"/>
                  </a:cubicBezTo>
                  <a:cubicBezTo>
                    <a:pt x="363068" y="464317"/>
                    <a:pt x="264360" y="405121"/>
                    <a:pt x="0" y="461665"/>
                  </a:cubicBezTo>
                  <a:cubicBezTo>
                    <a:pt x="-9785" y="300967"/>
                    <a:pt x="6075" y="221741"/>
                    <a:pt x="0" y="0"/>
                  </a:cubicBezTo>
                  <a:close/>
                </a:path>
                <a:path w="1552028" h="461665" stroke="0" extrusionOk="0">
                  <a:moveTo>
                    <a:pt x="0" y="0"/>
                  </a:moveTo>
                  <a:cubicBezTo>
                    <a:pt x="205755" y="-24114"/>
                    <a:pt x="279290" y="17696"/>
                    <a:pt x="486302" y="0"/>
                  </a:cubicBezTo>
                  <a:cubicBezTo>
                    <a:pt x="693314" y="-17696"/>
                    <a:pt x="875188" y="27120"/>
                    <a:pt x="1019165" y="0"/>
                  </a:cubicBezTo>
                  <a:cubicBezTo>
                    <a:pt x="1163142" y="-27120"/>
                    <a:pt x="1403976" y="7619"/>
                    <a:pt x="1552028" y="0"/>
                  </a:cubicBezTo>
                  <a:cubicBezTo>
                    <a:pt x="1553438" y="155869"/>
                    <a:pt x="1498295" y="349343"/>
                    <a:pt x="1552028" y="461665"/>
                  </a:cubicBezTo>
                  <a:cubicBezTo>
                    <a:pt x="1386043" y="474675"/>
                    <a:pt x="1288291" y="460479"/>
                    <a:pt x="1050206" y="461665"/>
                  </a:cubicBezTo>
                  <a:cubicBezTo>
                    <a:pt x="812121" y="462851"/>
                    <a:pt x="720815" y="452913"/>
                    <a:pt x="501822" y="461665"/>
                  </a:cubicBezTo>
                  <a:cubicBezTo>
                    <a:pt x="282829" y="470417"/>
                    <a:pt x="216736" y="422255"/>
                    <a:pt x="0" y="461665"/>
                  </a:cubicBezTo>
                  <a:cubicBezTo>
                    <a:pt x="-45836" y="231553"/>
                    <a:pt x="37041" y="19273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5285468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b="1"/>
                <a:t>SIGNALS</a:t>
              </a:r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4B33AF-9A27-DA9F-A934-C44BB5CB3342}"/>
                    </a:ext>
                  </a:extLst>
                </p:cNvPr>
                <p:cNvSpPr txBox="1"/>
                <p:nvPr/>
              </p:nvSpPr>
              <p:spPr>
                <a:xfrm>
                  <a:off x="3654241" y="2150754"/>
                  <a:ext cx="24417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4B33AF-9A27-DA9F-A934-C44BB5CB3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241" y="2150754"/>
                  <a:ext cx="244175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15" t="-6667" r="-3608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1927FB-D6B9-EB67-B70E-2FBF230E386A}"/>
                    </a:ext>
                  </a:extLst>
                </p:cNvPr>
                <p:cNvSpPr txBox="1"/>
                <p:nvPr/>
              </p:nvSpPr>
              <p:spPr>
                <a:xfrm>
                  <a:off x="3654241" y="4595458"/>
                  <a:ext cx="250312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1927FB-D6B9-EB67-B70E-2FBF230E3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241" y="4595458"/>
                  <a:ext cx="250312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505" t="-3333" r="-3535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344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48D8B-846F-F0E8-804F-ED651180E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7FB8E69-B689-9891-21BC-05E8C980E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9605997-C8BC-6B17-3084-4D3FF9521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DCE07C7-9F66-A8B0-91B5-98A8C991A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Basic Digital Signal Processing: LTI Systems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CEF4DC-4EED-3054-74EF-C9C95770CEED}"/>
              </a:ext>
            </a:extLst>
          </p:cNvPr>
          <p:cNvGrpSpPr/>
          <p:nvPr/>
        </p:nvGrpSpPr>
        <p:grpSpPr>
          <a:xfrm>
            <a:off x="3875481" y="3798098"/>
            <a:ext cx="4132446" cy="1814935"/>
            <a:chOff x="3875481" y="3798098"/>
            <a:chExt cx="4132446" cy="1814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D9E2F9A-8E9B-C06F-7979-9E4336E71F58}"/>
                    </a:ext>
                  </a:extLst>
                </p:cNvPr>
                <p:cNvSpPr txBox="1"/>
                <p:nvPr/>
              </p:nvSpPr>
              <p:spPr>
                <a:xfrm>
                  <a:off x="4545432" y="3855411"/>
                  <a:ext cx="6541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D9E2F9A-8E9B-C06F-7979-9E4336E71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5432" y="3855411"/>
                  <a:ext cx="65415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5769" r="-1538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7E5162F-E2DC-B1EB-B1A1-1BC144DDD090}"/>
                    </a:ext>
                  </a:extLst>
                </p:cNvPr>
                <p:cNvSpPr txBox="1"/>
                <p:nvPr/>
              </p:nvSpPr>
              <p:spPr>
                <a:xfrm>
                  <a:off x="6668778" y="3843234"/>
                  <a:ext cx="6541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7E5162F-E2DC-B1EB-B1A1-1BC144DDD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778" y="3843234"/>
                  <a:ext cx="65415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615" r="-1538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C3C7C52-AFE5-789A-0A8C-8D6B3E21F20B}"/>
                    </a:ext>
                  </a:extLst>
                </p:cNvPr>
                <p:cNvSpPr txBox="1"/>
                <p:nvPr/>
              </p:nvSpPr>
              <p:spPr>
                <a:xfrm>
                  <a:off x="3875481" y="4628711"/>
                  <a:ext cx="13391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C3C7C52-AFE5-789A-0A8C-8D6B3E21F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5481" y="4628711"/>
                  <a:ext cx="133914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887" r="-754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ECD53F0-229D-CA0D-8AEC-52149E09A493}"/>
                    </a:ext>
                  </a:extLst>
                </p:cNvPr>
                <p:cNvSpPr txBox="1"/>
                <p:nvPr/>
              </p:nvSpPr>
              <p:spPr>
                <a:xfrm>
                  <a:off x="6668778" y="4628711"/>
                  <a:ext cx="133914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ECD53F0-229D-CA0D-8AEC-52149E09A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778" y="4628711"/>
                  <a:ext cx="133914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717" r="-660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F1B84-06F2-F5E8-8DDA-A72B9BBD196C}"/>
                </a:ext>
              </a:extLst>
            </p:cNvPr>
            <p:cNvSpPr txBox="1"/>
            <p:nvPr/>
          </p:nvSpPr>
          <p:spPr>
            <a:xfrm>
              <a:off x="4713580" y="5151368"/>
              <a:ext cx="2505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Time invariance</a:t>
              </a:r>
              <a:endParaRPr lang="en-US" b="1" i="1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315E2149-4E38-8B79-216F-70A6D1AB5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07504" y="3798098"/>
              <a:ext cx="1475018" cy="609247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FBCC4C8D-F8D0-0974-E77D-3384F35D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14630" y="4572835"/>
              <a:ext cx="1475018" cy="60924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25DF77-FA98-AE4E-CEAF-0FA1D01B42C6}"/>
              </a:ext>
            </a:extLst>
          </p:cNvPr>
          <p:cNvGrpSpPr/>
          <p:nvPr/>
        </p:nvGrpSpPr>
        <p:grpSpPr>
          <a:xfrm>
            <a:off x="2971533" y="1916049"/>
            <a:ext cx="5870453" cy="1356523"/>
            <a:chOff x="2971533" y="1916049"/>
            <a:chExt cx="5870453" cy="1356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6BB507-1558-5A19-F803-8668CF939A77}"/>
                    </a:ext>
                  </a:extLst>
                </p:cNvPr>
                <p:cNvSpPr txBox="1"/>
                <p:nvPr/>
              </p:nvSpPr>
              <p:spPr>
                <a:xfrm>
                  <a:off x="2971533" y="1964756"/>
                  <a:ext cx="21959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6BB507-1558-5A19-F803-8668CF939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533" y="1964756"/>
                  <a:ext cx="219598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7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EFB6819-9CF1-9692-2055-7DAFA2044EAD}"/>
                    </a:ext>
                  </a:extLst>
                </p:cNvPr>
                <p:cNvSpPr txBox="1"/>
                <p:nvPr/>
              </p:nvSpPr>
              <p:spPr>
                <a:xfrm>
                  <a:off x="6642538" y="1964756"/>
                  <a:ext cx="21994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EFB6819-9CF1-9692-2055-7DAFA2044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538" y="1964756"/>
                  <a:ext cx="219944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156" r="-462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C45E7C-9405-BB96-E319-F89CC829F704}"/>
                </a:ext>
              </a:extLst>
            </p:cNvPr>
            <p:cNvSpPr txBox="1"/>
            <p:nvPr/>
          </p:nvSpPr>
          <p:spPr>
            <a:xfrm>
              <a:off x="4825398" y="2441575"/>
              <a:ext cx="37032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Linearity</a:t>
              </a:r>
            </a:p>
            <a:p>
              <a:r>
                <a:rPr lang="en-US" i="1" dirty="0"/>
                <a:t>(additivity + homogeneity)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1B80B6A-9BD2-072F-6935-AFAA95514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79395" y="1916049"/>
              <a:ext cx="1475018" cy="6092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14691B-FFCD-606F-7896-7B0477C8F290}"/>
              </a:ext>
            </a:extLst>
          </p:cNvPr>
          <p:cNvSpPr txBox="1"/>
          <p:nvPr/>
        </p:nvSpPr>
        <p:spPr>
          <a:xfrm>
            <a:off x="300952" y="5903020"/>
            <a:ext cx="11675056" cy="923330"/>
          </a:xfrm>
          <a:custGeom>
            <a:avLst/>
            <a:gdLst>
              <a:gd name="connsiteX0" fmla="*/ 0 w 11675056"/>
              <a:gd name="connsiteY0" fmla="*/ 0 h 923330"/>
              <a:gd name="connsiteX1" fmla="*/ 467002 w 11675056"/>
              <a:gd name="connsiteY1" fmla="*/ 0 h 923330"/>
              <a:gd name="connsiteX2" fmla="*/ 1050755 w 11675056"/>
              <a:gd name="connsiteY2" fmla="*/ 0 h 923330"/>
              <a:gd name="connsiteX3" fmla="*/ 1751258 w 11675056"/>
              <a:gd name="connsiteY3" fmla="*/ 0 h 923330"/>
              <a:gd name="connsiteX4" fmla="*/ 2451762 w 11675056"/>
              <a:gd name="connsiteY4" fmla="*/ 0 h 923330"/>
              <a:gd name="connsiteX5" fmla="*/ 3152265 w 11675056"/>
              <a:gd name="connsiteY5" fmla="*/ 0 h 923330"/>
              <a:gd name="connsiteX6" fmla="*/ 3969519 w 11675056"/>
              <a:gd name="connsiteY6" fmla="*/ 0 h 923330"/>
              <a:gd name="connsiteX7" fmla="*/ 4553272 w 11675056"/>
              <a:gd name="connsiteY7" fmla="*/ 0 h 923330"/>
              <a:gd name="connsiteX8" fmla="*/ 5253775 w 11675056"/>
              <a:gd name="connsiteY8" fmla="*/ 0 h 923330"/>
              <a:gd name="connsiteX9" fmla="*/ 5837528 w 11675056"/>
              <a:gd name="connsiteY9" fmla="*/ 0 h 923330"/>
              <a:gd name="connsiteX10" fmla="*/ 6421281 w 11675056"/>
              <a:gd name="connsiteY10" fmla="*/ 0 h 923330"/>
              <a:gd name="connsiteX11" fmla="*/ 7005034 w 11675056"/>
              <a:gd name="connsiteY11" fmla="*/ 0 h 923330"/>
              <a:gd name="connsiteX12" fmla="*/ 7238535 w 11675056"/>
              <a:gd name="connsiteY12" fmla="*/ 0 h 923330"/>
              <a:gd name="connsiteX13" fmla="*/ 7939038 w 11675056"/>
              <a:gd name="connsiteY13" fmla="*/ 0 h 923330"/>
              <a:gd name="connsiteX14" fmla="*/ 8172539 w 11675056"/>
              <a:gd name="connsiteY14" fmla="*/ 0 h 923330"/>
              <a:gd name="connsiteX15" fmla="*/ 8756292 w 11675056"/>
              <a:gd name="connsiteY15" fmla="*/ 0 h 923330"/>
              <a:gd name="connsiteX16" fmla="*/ 9573546 w 11675056"/>
              <a:gd name="connsiteY16" fmla="*/ 0 h 923330"/>
              <a:gd name="connsiteX17" fmla="*/ 10390800 w 11675056"/>
              <a:gd name="connsiteY17" fmla="*/ 0 h 923330"/>
              <a:gd name="connsiteX18" fmla="*/ 11091303 w 11675056"/>
              <a:gd name="connsiteY18" fmla="*/ 0 h 923330"/>
              <a:gd name="connsiteX19" fmla="*/ 11675056 w 11675056"/>
              <a:gd name="connsiteY19" fmla="*/ 0 h 923330"/>
              <a:gd name="connsiteX20" fmla="*/ 11675056 w 11675056"/>
              <a:gd name="connsiteY20" fmla="*/ 433965 h 923330"/>
              <a:gd name="connsiteX21" fmla="*/ 11675056 w 11675056"/>
              <a:gd name="connsiteY21" fmla="*/ 923330 h 923330"/>
              <a:gd name="connsiteX22" fmla="*/ 11091303 w 11675056"/>
              <a:gd name="connsiteY22" fmla="*/ 923330 h 923330"/>
              <a:gd name="connsiteX23" fmla="*/ 10274049 w 11675056"/>
              <a:gd name="connsiteY23" fmla="*/ 923330 h 923330"/>
              <a:gd name="connsiteX24" fmla="*/ 9690296 w 11675056"/>
              <a:gd name="connsiteY24" fmla="*/ 923330 h 923330"/>
              <a:gd name="connsiteX25" fmla="*/ 8873043 w 11675056"/>
              <a:gd name="connsiteY25" fmla="*/ 923330 h 923330"/>
              <a:gd name="connsiteX26" fmla="*/ 8289290 w 11675056"/>
              <a:gd name="connsiteY26" fmla="*/ 923330 h 923330"/>
              <a:gd name="connsiteX27" fmla="*/ 7588786 w 11675056"/>
              <a:gd name="connsiteY27" fmla="*/ 923330 h 923330"/>
              <a:gd name="connsiteX28" fmla="*/ 7355285 w 11675056"/>
              <a:gd name="connsiteY28" fmla="*/ 923330 h 923330"/>
              <a:gd name="connsiteX29" fmla="*/ 6538031 w 11675056"/>
              <a:gd name="connsiteY29" fmla="*/ 923330 h 923330"/>
              <a:gd name="connsiteX30" fmla="*/ 6071029 w 11675056"/>
              <a:gd name="connsiteY30" fmla="*/ 923330 h 923330"/>
              <a:gd name="connsiteX31" fmla="*/ 5370526 w 11675056"/>
              <a:gd name="connsiteY31" fmla="*/ 923330 h 923330"/>
              <a:gd name="connsiteX32" fmla="*/ 5137025 w 11675056"/>
              <a:gd name="connsiteY32" fmla="*/ 923330 h 923330"/>
              <a:gd name="connsiteX33" fmla="*/ 4319771 w 11675056"/>
              <a:gd name="connsiteY33" fmla="*/ 923330 h 923330"/>
              <a:gd name="connsiteX34" fmla="*/ 3852768 w 11675056"/>
              <a:gd name="connsiteY34" fmla="*/ 923330 h 923330"/>
              <a:gd name="connsiteX35" fmla="*/ 3269016 w 11675056"/>
              <a:gd name="connsiteY35" fmla="*/ 923330 h 923330"/>
              <a:gd name="connsiteX36" fmla="*/ 2918764 w 11675056"/>
              <a:gd name="connsiteY36" fmla="*/ 923330 h 923330"/>
              <a:gd name="connsiteX37" fmla="*/ 2218261 w 11675056"/>
              <a:gd name="connsiteY37" fmla="*/ 923330 h 923330"/>
              <a:gd name="connsiteX38" fmla="*/ 1401007 w 11675056"/>
              <a:gd name="connsiteY38" fmla="*/ 923330 h 923330"/>
              <a:gd name="connsiteX39" fmla="*/ 934004 w 11675056"/>
              <a:gd name="connsiteY39" fmla="*/ 923330 h 923330"/>
              <a:gd name="connsiteX40" fmla="*/ 0 w 11675056"/>
              <a:gd name="connsiteY40" fmla="*/ 923330 h 923330"/>
              <a:gd name="connsiteX41" fmla="*/ 0 w 11675056"/>
              <a:gd name="connsiteY41" fmla="*/ 461665 h 923330"/>
              <a:gd name="connsiteX42" fmla="*/ 0 w 11675056"/>
              <a:gd name="connsiteY4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1675056" h="923330" fill="none" extrusionOk="0">
                <a:moveTo>
                  <a:pt x="0" y="0"/>
                </a:moveTo>
                <a:cubicBezTo>
                  <a:pt x="169172" y="-54417"/>
                  <a:pt x="240743" y="17481"/>
                  <a:pt x="467002" y="0"/>
                </a:cubicBezTo>
                <a:cubicBezTo>
                  <a:pt x="693261" y="-17481"/>
                  <a:pt x="901455" y="61230"/>
                  <a:pt x="1050755" y="0"/>
                </a:cubicBezTo>
                <a:cubicBezTo>
                  <a:pt x="1200055" y="-61230"/>
                  <a:pt x="1528393" y="64975"/>
                  <a:pt x="1751258" y="0"/>
                </a:cubicBezTo>
                <a:cubicBezTo>
                  <a:pt x="1974123" y="-64975"/>
                  <a:pt x="2216538" y="29219"/>
                  <a:pt x="2451762" y="0"/>
                </a:cubicBezTo>
                <a:cubicBezTo>
                  <a:pt x="2686986" y="-29219"/>
                  <a:pt x="2842919" y="31789"/>
                  <a:pt x="3152265" y="0"/>
                </a:cubicBezTo>
                <a:cubicBezTo>
                  <a:pt x="3461611" y="-31789"/>
                  <a:pt x="3765077" y="91907"/>
                  <a:pt x="3969519" y="0"/>
                </a:cubicBezTo>
                <a:cubicBezTo>
                  <a:pt x="4173961" y="-91907"/>
                  <a:pt x="4263374" y="27079"/>
                  <a:pt x="4553272" y="0"/>
                </a:cubicBezTo>
                <a:cubicBezTo>
                  <a:pt x="4843170" y="-27079"/>
                  <a:pt x="5066525" y="6512"/>
                  <a:pt x="5253775" y="0"/>
                </a:cubicBezTo>
                <a:cubicBezTo>
                  <a:pt x="5441025" y="-6512"/>
                  <a:pt x="5605921" y="4131"/>
                  <a:pt x="5837528" y="0"/>
                </a:cubicBezTo>
                <a:cubicBezTo>
                  <a:pt x="6069135" y="-4131"/>
                  <a:pt x="6186898" y="9548"/>
                  <a:pt x="6421281" y="0"/>
                </a:cubicBezTo>
                <a:cubicBezTo>
                  <a:pt x="6655664" y="-9548"/>
                  <a:pt x="6812336" y="68156"/>
                  <a:pt x="7005034" y="0"/>
                </a:cubicBezTo>
                <a:cubicBezTo>
                  <a:pt x="7197732" y="-68156"/>
                  <a:pt x="7186386" y="1763"/>
                  <a:pt x="7238535" y="0"/>
                </a:cubicBezTo>
                <a:cubicBezTo>
                  <a:pt x="7290684" y="-1763"/>
                  <a:pt x="7752142" y="20547"/>
                  <a:pt x="7939038" y="0"/>
                </a:cubicBezTo>
                <a:cubicBezTo>
                  <a:pt x="8125934" y="-20547"/>
                  <a:pt x="8085228" y="19925"/>
                  <a:pt x="8172539" y="0"/>
                </a:cubicBezTo>
                <a:cubicBezTo>
                  <a:pt x="8259850" y="-19925"/>
                  <a:pt x="8630674" y="57857"/>
                  <a:pt x="8756292" y="0"/>
                </a:cubicBezTo>
                <a:cubicBezTo>
                  <a:pt x="8881910" y="-57857"/>
                  <a:pt x="9203111" y="84733"/>
                  <a:pt x="9573546" y="0"/>
                </a:cubicBezTo>
                <a:cubicBezTo>
                  <a:pt x="9943981" y="-84733"/>
                  <a:pt x="10064352" y="91100"/>
                  <a:pt x="10390800" y="0"/>
                </a:cubicBezTo>
                <a:cubicBezTo>
                  <a:pt x="10717248" y="-91100"/>
                  <a:pt x="10828300" y="6824"/>
                  <a:pt x="11091303" y="0"/>
                </a:cubicBezTo>
                <a:cubicBezTo>
                  <a:pt x="11354306" y="-6824"/>
                  <a:pt x="11535781" y="63766"/>
                  <a:pt x="11675056" y="0"/>
                </a:cubicBezTo>
                <a:cubicBezTo>
                  <a:pt x="11719514" y="158523"/>
                  <a:pt x="11664290" y="259423"/>
                  <a:pt x="11675056" y="433965"/>
                </a:cubicBezTo>
                <a:cubicBezTo>
                  <a:pt x="11685822" y="608508"/>
                  <a:pt x="11660479" y="771047"/>
                  <a:pt x="11675056" y="923330"/>
                </a:cubicBezTo>
                <a:cubicBezTo>
                  <a:pt x="11391079" y="936028"/>
                  <a:pt x="11348414" y="854324"/>
                  <a:pt x="11091303" y="923330"/>
                </a:cubicBezTo>
                <a:cubicBezTo>
                  <a:pt x="10834192" y="992336"/>
                  <a:pt x="10554305" y="861879"/>
                  <a:pt x="10274049" y="923330"/>
                </a:cubicBezTo>
                <a:cubicBezTo>
                  <a:pt x="9993793" y="984781"/>
                  <a:pt x="9933880" y="855676"/>
                  <a:pt x="9690296" y="923330"/>
                </a:cubicBezTo>
                <a:cubicBezTo>
                  <a:pt x="9446712" y="990984"/>
                  <a:pt x="9161433" y="881809"/>
                  <a:pt x="8873043" y="923330"/>
                </a:cubicBezTo>
                <a:cubicBezTo>
                  <a:pt x="8584653" y="964851"/>
                  <a:pt x="8491930" y="853783"/>
                  <a:pt x="8289290" y="923330"/>
                </a:cubicBezTo>
                <a:cubicBezTo>
                  <a:pt x="8086650" y="992877"/>
                  <a:pt x="7839784" y="888793"/>
                  <a:pt x="7588786" y="923330"/>
                </a:cubicBezTo>
                <a:cubicBezTo>
                  <a:pt x="7337788" y="957867"/>
                  <a:pt x="7438989" y="903219"/>
                  <a:pt x="7355285" y="923330"/>
                </a:cubicBezTo>
                <a:cubicBezTo>
                  <a:pt x="7271581" y="943441"/>
                  <a:pt x="6745649" y="862595"/>
                  <a:pt x="6538031" y="923330"/>
                </a:cubicBezTo>
                <a:cubicBezTo>
                  <a:pt x="6330413" y="984065"/>
                  <a:pt x="6286646" y="889616"/>
                  <a:pt x="6071029" y="923330"/>
                </a:cubicBezTo>
                <a:cubicBezTo>
                  <a:pt x="5855412" y="957044"/>
                  <a:pt x="5558496" y="894442"/>
                  <a:pt x="5370526" y="923330"/>
                </a:cubicBezTo>
                <a:cubicBezTo>
                  <a:pt x="5182556" y="952218"/>
                  <a:pt x="5213635" y="896926"/>
                  <a:pt x="5137025" y="923330"/>
                </a:cubicBezTo>
                <a:cubicBezTo>
                  <a:pt x="5060415" y="949734"/>
                  <a:pt x="4638486" y="844935"/>
                  <a:pt x="4319771" y="923330"/>
                </a:cubicBezTo>
                <a:cubicBezTo>
                  <a:pt x="4001056" y="1001725"/>
                  <a:pt x="3965792" y="902765"/>
                  <a:pt x="3852768" y="923330"/>
                </a:cubicBezTo>
                <a:cubicBezTo>
                  <a:pt x="3739744" y="943895"/>
                  <a:pt x="3534424" y="876354"/>
                  <a:pt x="3269016" y="923330"/>
                </a:cubicBezTo>
                <a:cubicBezTo>
                  <a:pt x="3003608" y="970306"/>
                  <a:pt x="3047236" y="903843"/>
                  <a:pt x="2918764" y="923330"/>
                </a:cubicBezTo>
                <a:cubicBezTo>
                  <a:pt x="2790292" y="942817"/>
                  <a:pt x="2443157" y="867395"/>
                  <a:pt x="2218261" y="923330"/>
                </a:cubicBezTo>
                <a:cubicBezTo>
                  <a:pt x="1993365" y="979265"/>
                  <a:pt x="1587091" y="872866"/>
                  <a:pt x="1401007" y="923330"/>
                </a:cubicBezTo>
                <a:cubicBezTo>
                  <a:pt x="1214923" y="973794"/>
                  <a:pt x="1126354" y="904569"/>
                  <a:pt x="934004" y="923330"/>
                </a:cubicBezTo>
                <a:cubicBezTo>
                  <a:pt x="741654" y="942091"/>
                  <a:pt x="401960" y="850724"/>
                  <a:pt x="0" y="923330"/>
                </a:cubicBezTo>
                <a:cubicBezTo>
                  <a:pt x="-16266" y="771628"/>
                  <a:pt x="44683" y="621836"/>
                  <a:pt x="0" y="461665"/>
                </a:cubicBezTo>
                <a:cubicBezTo>
                  <a:pt x="-44683" y="301495"/>
                  <a:pt x="6041" y="179278"/>
                  <a:pt x="0" y="0"/>
                </a:cubicBezTo>
                <a:close/>
              </a:path>
              <a:path w="11675056" h="923330" stroke="0" extrusionOk="0">
                <a:moveTo>
                  <a:pt x="0" y="0"/>
                </a:moveTo>
                <a:cubicBezTo>
                  <a:pt x="97196" y="-32747"/>
                  <a:pt x="265931" y="30566"/>
                  <a:pt x="467002" y="0"/>
                </a:cubicBezTo>
                <a:cubicBezTo>
                  <a:pt x="668073" y="-30566"/>
                  <a:pt x="593245" y="14343"/>
                  <a:pt x="700503" y="0"/>
                </a:cubicBezTo>
                <a:cubicBezTo>
                  <a:pt x="807761" y="-14343"/>
                  <a:pt x="1183270" y="54615"/>
                  <a:pt x="1517757" y="0"/>
                </a:cubicBezTo>
                <a:cubicBezTo>
                  <a:pt x="1852244" y="-54615"/>
                  <a:pt x="1810090" y="42145"/>
                  <a:pt x="1984760" y="0"/>
                </a:cubicBezTo>
                <a:cubicBezTo>
                  <a:pt x="2159430" y="-42145"/>
                  <a:pt x="2255117" y="18003"/>
                  <a:pt x="2451762" y="0"/>
                </a:cubicBezTo>
                <a:cubicBezTo>
                  <a:pt x="2648407" y="-18003"/>
                  <a:pt x="3072745" y="53293"/>
                  <a:pt x="3269016" y="0"/>
                </a:cubicBezTo>
                <a:cubicBezTo>
                  <a:pt x="3465287" y="-53293"/>
                  <a:pt x="3512541" y="28401"/>
                  <a:pt x="3619267" y="0"/>
                </a:cubicBezTo>
                <a:cubicBezTo>
                  <a:pt x="3725993" y="-28401"/>
                  <a:pt x="4155031" y="11449"/>
                  <a:pt x="4436521" y="0"/>
                </a:cubicBezTo>
                <a:cubicBezTo>
                  <a:pt x="4718011" y="-11449"/>
                  <a:pt x="5015015" y="16533"/>
                  <a:pt x="5253775" y="0"/>
                </a:cubicBezTo>
                <a:cubicBezTo>
                  <a:pt x="5492535" y="-16533"/>
                  <a:pt x="5622632" y="52090"/>
                  <a:pt x="5837528" y="0"/>
                </a:cubicBezTo>
                <a:cubicBezTo>
                  <a:pt x="6052424" y="-52090"/>
                  <a:pt x="6382788" y="91987"/>
                  <a:pt x="6654782" y="0"/>
                </a:cubicBezTo>
                <a:cubicBezTo>
                  <a:pt x="6926776" y="-91987"/>
                  <a:pt x="6927950" y="28220"/>
                  <a:pt x="7121784" y="0"/>
                </a:cubicBezTo>
                <a:cubicBezTo>
                  <a:pt x="7315618" y="-28220"/>
                  <a:pt x="7437749" y="11104"/>
                  <a:pt x="7588786" y="0"/>
                </a:cubicBezTo>
                <a:cubicBezTo>
                  <a:pt x="7739823" y="-11104"/>
                  <a:pt x="7951330" y="46898"/>
                  <a:pt x="8289290" y="0"/>
                </a:cubicBezTo>
                <a:cubicBezTo>
                  <a:pt x="8627250" y="-46898"/>
                  <a:pt x="8582878" y="22127"/>
                  <a:pt x="8756292" y="0"/>
                </a:cubicBezTo>
                <a:cubicBezTo>
                  <a:pt x="8929706" y="-22127"/>
                  <a:pt x="9403390" y="77126"/>
                  <a:pt x="9573546" y="0"/>
                </a:cubicBezTo>
                <a:cubicBezTo>
                  <a:pt x="9743702" y="-77126"/>
                  <a:pt x="10068498" y="93567"/>
                  <a:pt x="10390800" y="0"/>
                </a:cubicBezTo>
                <a:cubicBezTo>
                  <a:pt x="10713102" y="-93567"/>
                  <a:pt x="10825274" y="10277"/>
                  <a:pt x="10974553" y="0"/>
                </a:cubicBezTo>
                <a:cubicBezTo>
                  <a:pt x="11123832" y="-10277"/>
                  <a:pt x="11522621" y="59938"/>
                  <a:pt x="11675056" y="0"/>
                </a:cubicBezTo>
                <a:cubicBezTo>
                  <a:pt x="11712134" y="89748"/>
                  <a:pt x="11650837" y="232177"/>
                  <a:pt x="11675056" y="433965"/>
                </a:cubicBezTo>
                <a:cubicBezTo>
                  <a:pt x="11699275" y="635754"/>
                  <a:pt x="11653516" y="691448"/>
                  <a:pt x="11675056" y="923330"/>
                </a:cubicBezTo>
                <a:cubicBezTo>
                  <a:pt x="11409946" y="969062"/>
                  <a:pt x="11116060" y="846698"/>
                  <a:pt x="10974553" y="923330"/>
                </a:cubicBezTo>
                <a:cubicBezTo>
                  <a:pt x="10833046" y="999962"/>
                  <a:pt x="10747340" y="889314"/>
                  <a:pt x="10624301" y="923330"/>
                </a:cubicBezTo>
                <a:cubicBezTo>
                  <a:pt x="10501262" y="957346"/>
                  <a:pt x="10329403" y="860245"/>
                  <a:pt x="10040548" y="923330"/>
                </a:cubicBezTo>
                <a:cubicBezTo>
                  <a:pt x="9751693" y="986415"/>
                  <a:pt x="9867369" y="917866"/>
                  <a:pt x="9807047" y="923330"/>
                </a:cubicBezTo>
                <a:cubicBezTo>
                  <a:pt x="9746725" y="928794"/>
                  <a:pt x="9680538" y="895550"/>
                  <a:pt x="9573546" y="923330"/>
                </a:cubicBezTo>
                <a:cubicBezTo>
                  <a:pt x="9466554" y="951110"/>
                  <a:pt x="9113279" y="893913"/>
                  <a:pt x="8989793" y="923330"/>
                </a:cubicBezTo>
                <a:cubicBezTo>
                  <a:pt x="8866307" y="952747"/>
                  <a:pt x="8811902" y="887013"/>
                  <a:pt x="8639541" y="923330"/>
                </a:cubicBezTo>
                <a:cubicBezTo>
                  <a:pt x="8467180" y="959647"/>
                  <a:pt x="8237707" y="863346"/>
                  <a:pt x="7939038" y="923330"/>
                </a:cubicBezTo>
                <a:cubicBezTo>
                  <a:pt x="7640369" y="983314"/>
                  <a:pt x="7731764" y="888820"/>
                  <a:pt x="7588786" y="923330"/>
                </a:cubicBezTo>
                <a:cubicBezTo>
                  <a:pt x="7445808" y="957840"/>
                  <a:pt x="7088769" y="864912"/>
                  <a:pt x="6888283" y="923330"/>
                </a:cubicBezTo>
                <a:cubicBezTo>
                  <a:pt x="6687797" y="981748"/>
                  <a:pt x="6756864" y="902555"/>
                  <a:pt x="6654782" y="923330"/>
                </a:cubicBezTo>
                <a:cubicBezTo>
                  <a:pt x="6552700" y="944105"/>
                  <a:pt x="6264103" y="880828"/>
                  <a:pt x="5954279" y="923330"/>
                </a:cubicBezTo>
                <a:cubicBezTo>
                  <a:pt x="5644455" y="965832"/>
                  <a:pt x="5711623" y="897167"/>
                  <a:pt x="5604027" y="923330"/>
                </a:cubicBezTo>
                <a:cubicBezTo>
                  <a:pt x="5496431" y="949493"/>
                  <a:pt x="5450714" y="921663"/>
                  <a:pt x="5370526" y="923330"/>
                </a:cubicBezTo>
                <a:cubicBezTo>
                  <a:pt x="5290338" y="924997"/>
                  <a:pt x="5168820" y="918631"/>
                  <a:pt x="5020274" y="923330"/>
                </a:cubicBezTo>
                <a:cubicBezTo>
                  <a:pt x="4871728" y="928029"/>
                  <a:pt x="4629536" y="903876"/>
                  <a:pt x="4319771" y="923330"/>
                </a:cubicBezTo>
                <a:cubicBezTo>
                  <a:pt x="4010006" y="942784"/>
                  <a:pt x="4073905" y="886892"/>
                  <a:pt x="3969519" y="923330"/>
                </a:cubicBezTo>
                <a:cubicBezTo>
                  <a:pt x="3865133" y="959768"/>
                  <a:pt x="3821087" y="921123"/>
                  <a:pt x="3736018" y="923330"/>
                </a:cubicBezTo>
                <a:cubicBezTo>
                  <a:pt x="3650949" y="925537"/>
                  <a:pt x="3476118" y="901830"/>
                  <a:pt x="3385766" y="923330"/>
                </a:cubicBezTo>
                <a:cubicBezTo>
                  <a:pt x="3295414" y="944830"/>
                  <a:pt x="3139331" y="922079"/>
                  <a:pt x="2918764" y="923330"/>
                </a:cubicBezTo>
                <a:cubicBezTo>
                  <a:pt x="2698197" y="924581"/>
                  <a:pt x="2529749" y="893394"/>
                  <a:pt x="2335011" y="923330"/>
                </a:cubicBezTo>
                <a:cubicBezTo>
                  <a:pt x="2140273" y="953266"/>
                  <a:pt x="2079132" y="905765"/>
                  <a:pt x="1984760" y="923330"/>
                </a:cubicBezTo>
                <a:cubicBezTo>
                  <a:pt x="1890388" y="940895"/>
                  <a:pt x="1366190" y="846391"/>
                  <a:pt x="1167506" y="923330"/>
                </a:cubicBezTo>
                <a:cubicBezTo>
                  <a:pt x="968822" y="1000269"/>
                  <a:pt x="759970" y="855365"/>
                  <a:pt x="583753" y="923330"/>
                </a:cubicBezTo>
                <a:cubicBezTo>
                  <a:pt x="407536" y="991295"/>
                  <a:pt x="179063" y="888415"/>
                  <a:pt x="0" y="923330"/>
                </a:cubicBezTo>
                <a:cubicBezTo>
                  <a:pt x="-2106" y="786825"/>
                  <a:pt x="38088" y="600130"/>
                  <a:pt x="0" y="452432"/>
                </a:cubicBezTo>
                <a:cubicBezTo>
                  <a:pt x="-38088" y="304734"/>
                  <a:pt x="8692" y="11286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tIns="91440" bIns="91440" rtlCol="0">
            <a:spAutoFit/>
          </a:bodyPr>
          <a:lstStyle/>
          <a:p>
            <a:r>
              <a:rPr lang="en-US" b="1" dirty="0"/>
              <a:t>Linear Time-Invariant (LTI) systems </a:t>
            </a:r>
            <a:r>
              <a:rPr lang="en-US" dirty="0"/>
              <a:t>are typically what we design for and control;</a:t>
            </a:r>
          </a:p>
          <a:p>
            <a:r>
              <a:rPr lang="en-US" dirty="0"/>
              <a:t>Nonlinear control is hard, sometimes it’s just as effective to linearize / assume linear!</a:t>
            </a:r>
          </a:p>
        </p:txBody>
      </p:sp>
    </p:spTree>
    <p:extLst>
      <p:ext uri="{BB962C8B-B14F-4D97-AF65-F5344CB8AC3E}">
        <p14:creationId xmlns:p14="http://schemas.microsoft.com/office/powerpoint/2010/main" val="428521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5CC86-465C-5F06-B53D-4FDD9682A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69C7A8E-E6AE-9110-2E06-41238216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F2F1ADC-D3EF-32B1-7155-C57761A37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AC2E86E-10A5-B47B-97A0-512EF6794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Decomposition and Synthesis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086760C-C97B-B85A-7C0F-282697607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16" y="1265814"/>
            <a:ext cx="4699636" cy="549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ecomposing Fourier transforms — an introduction to time-frequency  decomposition | Duke Institute for Brain Sciences Methods Meetings">
            <a:extLst>
              <a:ext uri="{FF2B5EF4-FFF2-40B4-BE49-F238E27FC236}">
                <a16:creationId xmlns:a16="http://schemas.microsoft.com/office/drawing/2014/main" id="{8F81479C-3897-2837-24A1-D8BC68CD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31" y="1900052"/>
            <a:ext cx="6145732" cy="45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D7F5-E414-3083-052D-4C8DD2A8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951017C-B1CC-614D-E17A-75B6F7F99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BE66315-CD52-FE62-FB5F-F7FB814F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5D587F3-CEC7-F9D6-EDAB-7F06C118B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Convolution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6C8226A-49FD-61C3-3553-76B650343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/>
          <a:stretch/>
        </p:blipFill>
        <p:spPr bwMode="auto">
          <a:xfrm>
            <a:off x="842807" y="1152525"/>
            <a:ext cx="3657635" cy="218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93C6F96-65C3-94B6-FB18-75595F049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9" y="3031447"/>
            <a:ext cx="4583232" cy="358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082FC5-F0D1-F8AB-1275-023DECFB0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0"/>
            <a:ext cx="5860798" cy="2223398"/>
          </a:xfrm>
          <a:custGeom>
            <a:avLst/>
            <a:gdLst>
              <a:gd name="connsiteX0" fmla="*/ 0 w 5860798"/>
              <a:gd name="connsiteY0" fmla="*/ 0 h 2223398"/>
              <a:gd name="connsiteX1" fmla="*/ 527472 w 5860798"/>
              <a:gd name="connsiteY1" fmla="*/ 0 h 2223398"/>
              <a:gd name="connsiteX2" fmla="*/ 937728 w 5860798"/>
              <a:gd name="connsiteY2" fmla="*/ 0 h 2223398"/>
              <a:gd name="connsiteX3" fmla="*/ 1641023 w 5860798"/>
              <a:gd name="connsiteY3" fmla="*/ 0 h 2223398"/>
              <a:gd name="connsiteX4" fmla="*/ 2168495 w 5860798"/>
              <a:gd name="connsiteY4" fmla="*/ 0 h 2223398"/>
              <a:gd name="connsiteX5" fmla="*/ 2695967 w 5860798"/>
              <a:gd name="connsiteY5" fmla="*/ 0 h 2223398"/>
              <a:gd name="connsiteX6" fmla="*/ 3399263 w 5860798"/>
              <a:gd name="connsiteY6" fmla="*/ 0 h 2223398"/>
              <a:gd name="connsiteX7" fmla="*/ 3868127 w 5860798"/>
              <a:gd name="connsiteY7" fmla="*/ 0 h 2223398"/>
              <a:gd name="connsiteX8" fmla="*/ 4571422 w 5860798"/>
              <a:gd name="connsiteY8" fmla="*/ 0 h 2223398"/>
              <a:gd name="connsiteX9" fmla="*/ 5274718 w 5860798"/>
              <a:gd name="connsiteY9" fmla="*/ 0 h 2223398"/>
              <a:gd name="connsiteX10" fmla="*/ 5860798 w 5860798"/>
              <a:gd name="connsiteY10" fmla="*/ 0 h 2223398"/>
              <a:gd name="connsiteX11" fmla="*/ 5860798 w 5860798"/>
              <a:gd name="connsiteY11" fmla="*/ 600317 h 2223398"/>
              <a:gd name="connsiteX12" fmla="*/ 5860798 w 5860798"/>
              <a:gd name="connsiteY12" fmla="*/ 1178401 h 2223398"/>
              <a:gd name="connsiteX13" fmla="*/ 5860798 w 5860798"/>
              <a:gd name="connsiteY13" fmla="*/ 1667549 h 2223398"/>
              <a:gd name="connsiteX14" fmla="*/ 5860798 w 5860798"/>
              <a:gd name="connsiteY14" fmla="*/ 2223398 h 2223398"/>
              <a:gd name="connsiteX15" fmla="*/ 5274718 w 5860798"/>
              <a:gd name="connsiteY15" fmla="*/ 2223398 h 2223398"/>
              <a:gd name="connsiteX16" fmla="*/ 4688638 w 5860798"/>
              <a:gd name="connsiteY16" fmla="*/ 2223398 h 2223398"/>
              <a:gd name="connsiteX17" fmla="*/ 3985343 w 5860798"/>
              <a:gd name="connsiteY17" fmla="*/ 2223398 h 2223398"/>
              <a:gd name="connsiteX18" fmla="*/ 3399263 w 5860798"/>
              <a:gd name="connsiteY18" fmla="*/ 2223398 h 2223398"/>
              <a:gd name="connsiteX19" fmla="*/ 2989007 w 5860798"/>
              <a:gd name="connsiteY19" fmla="*/ 2223398 h 2223398"/>
              <a:gd name="connsiteX20" fmla="*/ 2520143 w 5860798"/>
              <a:gd name="connsiteY20" fmla="*/ 2223398 h 2223398"/>
              <a:gd name="connsiteX21" fmla="*/ 1816847 w 5860798"/>
              <a:gd name="connsiteY21" fmla="*/ 2223398 h 2223398"/>
              <a:gd name="connsiteX22" fmla="*/ 1230768 w 5860798"/>
              <a:gd name="connsiteY22" fmla="*/ 2223398 h 2223398"/>
              <a:gd name="connsiteX23" fmla="*/ 761904 w 5860798"/>
              <a:gd name="connsiteY23" fmla="*/ 2223398 h 2223398"/>
              <a:gd name="connsiteX24" fmla="*/ 0 w 5860798"/>
              <a:gd name="connsiteY24" fmla="*/ 2223398 h 2223398"/>
              <a:gd name="connsiteX25" fmla="*/ 0 w 5860798"/>
              <a:gd name="connsiteY25" fmla="*/ 1734250 h 2223398"/>
              <a:gd name="connsiteX26" fmla="*/ 0 w 5860798"/>
              <a:gd name="connsiteY26" fmla="*/ 1245103 h 2223398"/>
              <a:gd name="connsiteX27" fmla="*/ 0 w 5860798"/>
              <a:gd name="connsiteY27" fmla="*/ 667019 h 2223398"/>
              <a:gd name="connsiteX28" fmla="*/ 0 w 5860798"/>
              <a:gd name="connsiteY28" fmla="*/ 0 h 222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60798" h="2223398" extrusionOk="0">
                <a:moveTo>
                  <a:pt x="0" y="0"/>
                </a:moveTo>
                <a:cubicBezTo>
                  <a:pt x="111238" y="-56807"/>
                  <a:pt x="420920" y="59471"/>
                  <a:pt x="527472" y="0"/>
                </a:cubicBezTo>
                <a:cubicBezTo>
                  <a:pt x="634024" y="-59471"/>
                  <a:pt x="834876" y="24878"/>
                  <a:pt x="937728" y="0"/>
                </a:cubicBezTo>
                <a:cubicBezTo>
                  <a:pt x="1040580" y="-24878"/>
                  <a:pt x="1486943" y="71061"/>
                  <a:pt x="1641023" y="0"/>
                </a:cubicBezTo>
                <a:cubicBezTo>
                  <a:pt x="1795104" y="-71061"/>
                  <a:pt x="2010893" y="55977"/>
                  <a:pt x="2168495" y="0"/>
                </a:cubicBezTo>
                <a:cubicBezTo>
                  <a:pt x="2326097" y="-55977"/>
                  <a:pt x="2512011" y="49973"/>
                  <a:pt x="2695967" y="0"/>
                </a:cubicBezTo>
                <a:cubicBezTo>
                  <a:pt x="2879923" y="-49973"/>
                  <a:pt x="3246751" y="43393"/>
                  <a:pt x="3399263" y="0"/>
                </a:cubicBezTo>
                <a:cubicBezTo>
                  <a:pt x="3551775" y="-43393"/>
                  <a:pt x="3697116" y="52368"/>
                  <a:pt x="3868127" y="0"/>
                </a:cubicBezTo>
                <a:cubicBezTo>
                  <a:pt x="4039138" y="-52368"/>
                  <a:pt x="4373390" y="59860"/>
                  <a:pt x="4571422" y="0"/>
                </a:cubicBezTo>
                <a:cubicBezTo>
                  <a:pt x="4769454" y="-59860"/>
                  <a:pt x="4947212" y="39915"/>
                  <a:pt x="5274718" y="0"/>
                </a:cubicBezTo>
                <a:cubicBezTo>
                  <a:pt x="5602224" y="-39915"/>
                  <a:pt x="5674858" y="18935"/>
                  <a:pt x="5860798" y="0"/>
                </a:cubicBezTo>
                <a:cubicBezTo>
                  <a:pt x="5911748" y="137384"/>
                  <a:pt x="5860574" y="439074"/>
                  <a:pt x="5860798" y="600317"/>
                </a:cubicBezTo>
                <a:cubicBezTo>
                  <a:pt x="5861022" y="761560"/>
                  <a:pt x="5827361" y="1016252"/>
                  <a:pt x="5860798" y="1178401"/>
                </a:cubicBezTo>
                <a:cubicBezTo>
                  <a:pt x="5894235" y="1340550"/>
                  <a:pt x="5849949" y="1535479"/>
                  <a:pt x="5860798" y="1667549"/>
                </a:cubicBezTo>
                <a:cubicBezTo>
                  <a:pt x="5871647" y="1799619"/>
                  <a:pt x="5844333" y="2076093"/>
                  <a:pt x="5860798" y="2223398"/>
                </a:cubicBezTo>
                <a:cubicBezTo>
                  <a:pt x="5654486" y="2291937"/>
                  <a:pt x="5543573" y="2153273"/>
                  <a:pt x="5274718" y="2223398"/>
                </a:cubicBezTo>
                <a:cubicBezTo>
                  <a:pt x="5005863" y="2293523"/>
                  <a:pt x="4965918" y="2162502"/>
                  <a:pt x="4688638" y="2223398"/>
                </a:cubicBezTo>
                <a:cubicBezTo>
                  <a:pt x="4411358" y="2284294"/>
                  <a:pt x="4313400" y="2165142"/>
                  <a:pt x="3985343" y="2223398"/>
                </a:cubicBezTo>
                <a:cubicBezTo>
                  <a:pt x="3657287" y="2281654"/>
                  <a:pt x="3565971" y="2163879"/>
                  <a:pt x="3399263" y="2223398"/>
                </a:cubicBezTo>
                <a:cubicBezTo>
                  <a:pt x="3232555" y="2282917"/>
                  <a:pt x="3119930" y="2205598"/>
                  <a:pt x="2989007" y="2223398"/>
                </a:cubicBezTo>
                <a:cubicBezTo>
                  <a:pt x="2858084" y="2241198"/>
                  <a:pt x="2722679" y="2218304"/>
                  <a:pt x="2520143" y="2223398"/>
                </a:cubicBezTo>
                <a:cubicBezTo>
                  <a:pt x="2317607" y="2228492"/>
                  <a:pt x="2150466" y="2174235"/>
                  <a:pt x="1816847" y="2223398"/>
                </a:cubicBezTo>
                <a:cubicBezTo>
                  <a:pt x="1483228" y="2272561"/>
                  <a:pt x="1374209" y="2167086"/>
                  <a:pt x="1230768" y="2223398"/>
                </a:cubicBezTo>
                <a:cubicBezTo>
                  <a:pt x="1087327" y="2279710"/>
                  <a:pt x="969379" y="2168892"/>
                  <a:pt x="761904" y="2223398"/>
                </a:cubicBezTo>
                <a:cubicBezTo>
                  <a:pt x="554429" y="2277904"/>
                  <a:pt x="260136" y="2211389"/>
                  <a:pt x="0" y="2223398"/>
                </a:cubicBezTo>
                <a:cubicBezTo>
                  <a:pt x="-47376" y="2101827"/>
                  <a:pt x="25403" y="1834388"/>
                  <a:pt x="0" y="1734250"/>
                </a:cubicBezTo>
                <a:cubicBezTo>
                  <a:pt x="-25403" y="1634112"/>
                  <a:pt x="21734" y="1371151"/>
                  <a:pt x="0" y="1245103"/>
                </a:cubicBezTo>
                <a:cubicBezTo>
                  <a:pt x="-21734" y="1119055"/>
                  <a:pt x="21238" y="843459"/>
                  <a:pt x="0" y="667019"/>
                </a:cubicBezTo>
                <a:cubicBezTo>
                  <a:pt x="-21238" y="490579"/>
                  <a:pt x="17377" y="293982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EB2657-EE0B-A2A0-6547-6B4369E3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047" y="4475121"/>
            <a:ext cx="5840410" cy="2266871"/>
          </a:xfrm>
          <a:custGeom>
            <a:avLst/>
            <a:gdLst>
              <a:gd name="connsiteX0" fmla="*/ 0 w 5840410"/>
              <a:gd name="connsiteY0" fmla="*/ 0 h 2266871"/>
              <a:gd name="connsiteX1" fmla="*/ 525637 w 5840410"/>
              <a:gd name="connsiteY1" fmla="*/ 0 h 2266871"/>
              <a:gd name="connsiteX2" fmla="*/ 934466 w 5840410"/>
              <a:gd name="connsiteY2" fmla="*/ 0 h 2266871"/>
              <a:gd name="connsiteX3" fmla="*/ 1635315 w 5840410"/>
              <a:gd name="connsiteY3" fmla="*/ 0 h 2266871"/>
              <a:gd name="connsiteX4" fmla="*/ 2160952 w 5840410"/>
              <a:gd name="connsiteY4" fmla="*/ 0 h 2266871"/>
              <a:gd name="connsiteX5" fmla="*/ 2686589 w 5840410"/>
              <a:gd name="connsiteY5" fmla="*/ 0 h 2266871"/>
              <a:gd name="connsiteX6" fmla="*/ 3387438 w 5840410"/>
              <a:gd name="connsiteY6" fmla="*/ 0 h 2266871"/>
              <a:gd name="connsiteX7" fmla="*/ 3854671 w 5840410"/>
              <a:gd name="connsiteY7" fmla="*/ 0 h 2266871"/>
              <a:gd name="connsiteX8" fmla="*/ 4555520 w 5840410"/>
              <a:gd name="connsiteY8" fmla="*/ 0 h 2266871"/>
              <a:gd name="connsiteX9" fmla="*/ 5256369 w 5840410"/>
              <a:gd name="connsiteY9" fmla="*/ 0 h 2266871"/>
              <a:gd name="connsiteX10" fmla="*/ 5840410 w 5840410"/>
              <a:gd name="connsiteY10" fmla="*/ 0 h 2266871"/>
              <a:gd name="connsiteX11" fmla="*/ 5840410 w 5840410"/>
              <a:gd name="connsiteY11" fmla="*/ 612055 h 2266871"/>
              <a:gd name="connsiteX12" fmla="*/ 5840410 w 5840410"/>
              <a:gd name="connsiteY12" fmla="*/ 1201442 h 2266871"/>
              <a:gd name="connsiteX13" fmla="*/ 5840410 w 5840410"/>
              <a:gd name="connsiteY13" fmla="*/ 1700153 h 2266871"/>
              <a:gd name="connsiteX14" fmla="*/ 5840410 w 5840410"/>
              <a:gd name="connsiteY14" fmla="*/ 2266871 h 2266871"/>
              <a:gd name="connsiteX15" fmla="*/ 5256369 w 5840410"/>
              <a:gd name="connsiteY15" fmla="*/ 2266871 h 2266871"/>
              <a:gd name="connsiteX16" fmla="*/ 4672328 w 5840410"/>
              <a:gd name="connsiteY16" fmla="*/ 2266871 h 2266871"/>
              <a:gd name="connsiteX17" fmla="*/ 3971479 w 5840410"/>
              <a:gd name="connsiteY17" fmla="*/ 2266871 h 2266871"/>
              <a:gd name="connsiteX18" fmla="*/ 3387438 w 5840410"/>
              <a:gd name="connsiteY18" fmla="*/ 2266871 h 2266871"/>
              <a:gd name="connsiteX19" fmla="*/ 2978609 w 5840410"/>
              <a:gd name="connsiteY19" fmla="*/ 2266871 h 2266871"/>
              <a:gd name="connsiteX20" fmla="*/ 2511376 w 5840410"/>
              <a:gd name="connsiteY20" fmla="*/ 2266871 h 2266871"/>
              <a:gd name="connsiteX21" fmla="*/ 1810527 w 5840410"/>
              <a:gd name="connsiteY21" fmla="*/ 2266871 h 2266871"/>
              <a:gd name="connsiteX22" fmla="*/ 1226486 w 5840410"/>
              <a:gd name="connsiteY22" fmla="*/ 2266871 h 2266871"/>
              <a:gd name="connsiteX23" fmla="*/ 759253 w 5840410"/>
              <a:gd name="connsiteY23" fmla="*/ 2266871 h 2266871"/>
              <a:gd name="connsiteX24" fmla="*/ 0 w 5840410"/>
              <a:gd name="connsiteY24" fmla="*/ 2266871 h 2266871"/>
              <a:gd name="connsiteX25" fmla="*/ 0 w 5840410"/>
              <a:gd name="connsiteY25" fmla="*/ 1768159 h 2266871"/>
              <a:gd name="connsiteX26" fmla="*/ 0 w 5840410"/>
              <a:gd name="connsiteY26" fmla="*/ 1269448 h 2266871"/>
              <a:gd name="connsiteX27" fmla="*/ 0 w 5840410"/>
              <a:gd name="connsiteY27" fmla="*/ 680061 h 2266871"/>
              <a:gd name="connsiteX28" fmla="*/ 0 w 5840410"/>
              <a:gd name="connsiteY28" fmla="*/ 0 h 226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40410" h="2266871" extrusionOk="0">
                <a:moveTo>
                  <a:pt x="0" y="0"/>
                </a:moveTo>
                <a:cubicBezTo>
                  <a:pt x="193877" y="-21025"/>
                  <a:pt x="372500" y="1624"/>
                  <a:pt x="525637" y="0"/>
                </a:cubicBezTo>
                <a:cubicBezTo>
                  <a:pt x="678774" y="-1624"/>
                  <a:pt x="804374" y="26751"/>
                  <a:pt x="934466" y="0"/>
                </a:cubicBezTo>
                <a:cubicBezTo>
                  <a:pt x="1064558" y="-26751"/>
                  <a:pt x="1338795" y="19831"/>
                  <a:pt x="1635315" y="0"/>
                </a:cubicBezTo>
                <a:cubicBezTo>
                  <a:pt x="1931835" y="-19831"/>
                  <a:pt x="1952256" y="29895"/>
                  <a:pt x="2160952" y="0"/>
                </a:cubicBezTo>
                <a:cubicBezTo>
                  <a:pt x="2369648" y="-29895"/>
                  <a:pt x="2429559" y="60366"/>
                  <a:pt x="2686589" y="0"/>
                </a:cubicBezTo>
                <a:cubicBezTo>
                  <a:pt x="2943619" y="-60366"/>
                  <a:pt x="3190849" y="52850"/>
                  <a:pt x="3387438" y="0"/>
                </a:cubicBezTo>
                <a:cubicBezTo>
                  <a:pt x="3584027" y="-52850"/>
                  <a:pt x="3745922" y="41056"/>
                  <a:pt x="3854671" y="0"/>
                </a:cubicBezTo>
                <a:cubicBezTo>
                  <a:pt x="3963420" y="-41056"/>
                  <a:pt x="4333829" y="21098"/>
                  <a:pt x="4555520" y="0"/>
                </a:cubicBezTo>
                <a:cubicBezTo>
                  <a:pt x="4777211" y="-21098"/>
                  <a:pt x="5091830" y="44910"/>
                  <a:pt x="5256369" y="0"/>
                </a:cubicBezTo>
                <a:cubicBezTo>
                  <a:pt x="5420908" y="-44910"/>
                  <a:pt x="5615220" y="58797"/>
                  <a:pt x="5840410" y="0"/>
                </a:cubicBezTo>
                <a:cubicBezTo>
                  <a:pt x="5852665" y="232242"/>
                  <a:pt x="5804078" y="427853"/>
                  <a:pt x="5840410" y="612055"/>
                </a:cubicBezTo>
                <a:cubicBezTo>
                  <a:pt x="5876742" y="796257"/>
                  <a:pt x="5783534" y="1060369"/>
                  <a:pt x="5840410" y="1201442"/>
                </a:cubicBezTo>
                <a:cubicBezTo>
                  <a:pt x="5897286" y="1342515"/>
                  <a:pt x="5819828" y="1510355"/>
                  <a:pt x="5840410" y="1700153"/>
                </a:cubicBezTo>
                <a:cubicBezTo>
                  <a:pt x="5860992" y="1889951"/>
                  <a:pt x="5812848" y="2093754"/>
                  <a:pt x="5840410" y="2266871"/>
                </a:cubicBezTo>
                <a:cubicBezTo>
                  <a:pt x="5720290" y="2271162"/>
                  <a:pt x="5399246" y="2207684"/>
                  <a:pt x="5256369" y="2266871"/>
                </a:cubicBezTo>
                <a:cubicBezTo>
                  <a:pt x="5113492" y="2326058"/>
                  <a:pt x="4849417" y="2251582"/>
                  <a:pt x="4672328" y="2266871"/>
                </a:cubicBezTo>
                <a:cubicBezTo>
                  <a:pt x="4495239" y="2282160"/>
                  <a:pt x="4197099" y="2259139"/>
                  <a:pt x="3971479" y="2266871"/>
                </a:cubicBezTo>
                <a:cubicBezTo>
                  <a:pt x="3745859" y="2274603"/>
                  <a:pt x="3505846" y="2264100"/>
                  <a:pt x="3387438" y="2266871"/>
                </a:cubicBezTo>
                <a:cubicBezTo>
                  <a:pt x="3269030" y="2269642"/>
                  <a:pt x="3180922" y="2244924"/>
                  <a:pt x="2978609" y="2266871"/>
                </a:cubicBezTo>
                <a:cubicBezTo>
                  <a:pt x="2776296" y="2288818"/>
                  <a:pt x="2690059" y="2266032"/>
                  <a:pt x="2511376" y="2266871"/>
                </a:cubicBezTo>
                <a:cubicBezTo>
                  <a:pt x="2332693" y="2267710"/>
                  <a:pt x="2157775" y="2192645"/>
                  <a:pt x="1810527" y="2266871"/>
                </a:cubicBezTo>
                <a:cubicBezTo>
                  <a:pt x="1463279" y="2341097"/>
                  <a:pt x="1426310" y="2240906"/>
                  <a:pt x="1226486" y="2266871"/>
                </a:cubicBezTo>
                <a:cubicBezTo>
                  <a:pt x="1026662" y="2292836"/>
                  <a:pt x="890156" y="2231714"/>
                  <a:pt x="759253" y="2266871"/>
                </a:cubicBezTo>
                <a:cubicBezTo>
                  <a:pt x="628350" y="2302028"/>
                  <a:pt x="270617" y="2189679"/>
                  <a:pt x="0" y="2266871"/>
                </a:cubicBezTo>
                <a:cubicBezTo>
                  <a:pt x="-38382" y="2155568"/>
                  <a:pt x="33192" y="1922913"/>
                  <a:pt x="0" y="1768159"/>
                </a:cubicBezTo>
                <a:cubicBezTo>
                  <a:pt x="-33192" y="1613405"/>
                  <a:pt x="52262" y="1401201"/>
                  <a:pt x="0" y="1269448"/>
                </a:cubicBezTo>
                <a:cubicBezTo>
                  <a:pt x="-52262" y="1137695"/>
                  <a:pt x="7690" y="960921"/>
                  <a:pt x="0" y="680061"/>
                </a:cubicBezTo>
                <a:cubicBezTo>
                  <a:pt x="-7690" y="399201"/>
                  <a:pt x="18915" y="303382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15DC74-B402-8835-9AE2-F815ADFA8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953" y="2340464"/>
            <a:ext cx="4394213" cy="199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7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86C3-DCCF-12D0-994A-49A98B10D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FAF0817-580B-9E77-6E85-AE466BD49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AD9DC88-65E2-71A0-5B97-1787587F1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9630993-9760-9073-D4F5-32AF236C4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Convolution</a:t>
            </a:r>
          </a:p>
        </p:txBody>
      </p:sp>
      <p:pic>
        <p:nvPicPr>
          <p:cNvPr id="2" name="Online Media 1" descr="But what is a convolution?">
            <a:hlinkClick r:id="" action="ppaction://media"/>
            <a:extLst>
              <a:ext uri="{FF2B5EF4-FFF2-40B4-BE49-F238E27FC236}">
                <a16:creationId xmlns:a16="http://schemas.microsoft.com/office/drawing/2014/main" id="{E2B6CF67-90C4-7A41-FA5A-543E5D0CF0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6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5D4AA-7AFC-6453-9C49-6AE3D1153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426882D-0F36-7DFF-6AF4-B837955F4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663693E-AC66-4212-4731-844EF62FA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D8F1447-CB3E-8DBB-5F20-ECACA9601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Convolution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C4BBE87-DA6B-E39F-8AA4-406F80F7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/>
          <a:stretch/>
        </p:blipFill>
        <p:spPr bwMode="auto">
          <a:xfrm>
            <a:off x="842807" y="1152525"/>
            <a:ext cx="3657635" cy="218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5C9F7CA-FA57-5433-0485-623FD7A4C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9" y="3031447"/>
            <a:ext cx="4583232" cy="358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FBB05-81FC-ABA6-7F8E-0DC960890E88}"/>
              </a:ext>
            </a:extLst>
          </p:cNvPr>
          <p:cNvSpPr txBox="1"/>
          <p:nvPr/>
        </p:nvSpPr>
        <p:spPr>
          <a:xfrm>
            <a:off x="5557961" y="2059134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In robotics: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02E5E-8910-D4EB-E752-EE438E4DBF2F}"/>
              </a:ext>
            </a:extLst>
          </p:cNvPr>
          <p:cNvSpPr txBox="1"/>
          <p:nvPr/>
        </p:nvSpPr>
        <p:spPr>
          <a:xfrm>
            <a:off x="5557961" y="2568322"/>
            <a:ext cx="6250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-Image processing </a:t>
            </a:r>
            <a:r>
              <a:rPr lang="en-US" dirty="0"/>
              <a:t>(edge detection, CNNs)</a:t>
            </a:r>
          </a:p>
          <a:p>
            <a:r>
              <a:rPr lang="en-US" b="1" dirty="0"/>
              <a:t>-Spatial filtering </a:t>
            </a:r>
            <a:r>
              <a:rPr lang="en-US" dirty="0"/>
              <a:t>(LiDAR point cloud processing)</a:t>
            </a:r>
          </a:p>
          <a:p>
            <a:r>
              <a:rPr lang="en-US" b="1" dirty="0"/>
              <a:t>-Odometry </a:t>
            </a:r>
            <a:r>
              <a:rPr lang="en-US" dirty="0"/>
              <a:t>(motion model convolved with odometry uncertainty probability distribution)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D769D-7839-8C9E-6E65-0DC53C41E6B0}"/>
              </a:ext>
            </a:extLst>
          </p:cNvPr>
          <p:cNvSpPr/>
          <p:nvPr/>
        </p:nvSpPr>
        <p:spPr bwMode="auto">
          <a:xfrm>
            <a:off x="5391397" y="1793174"/>
            <a:ext cx="6638307" cy="3146961"/>
          </a:xfrm>
          <a:custGeom>
            <a:avLst/>
            <a:gdLst>
              <a:gd name="connsiteX0" fmla="*/ 0 w 6638307"/>
              <a:gd name="connsiteY0" fmla="*/ 0 h 3146961"/>
              <a:gd name="connsiteX1" fmla="*/ 486809 w 6638307"/>
              <a:gd name="connsiteY1" fmla="*/ 0 h 3146961"/>
              <a:gd name="connsiteX2" fmla="*/ 840852 w 6638307"/>
              <a:gd name="connsiteY2" fmla="*/ 0 h 3146961"/>
              <a:gd name="connsiteX3" fmla="*/ 1526811 w 6638307"/>
              <a:gd name="connsiteY3" fmla="*/ 0 h 3146961"/>
              <a:gd name="connsiteX4" fmla="*/ 2013620 w 6638307"/>
              <a:gd name="connsiteY4" fmla="*/ 0 h 3146961"/>
              <a:gd name="connsiteX5" fmla="*/ 2500429 w 6638307"/>
              <a:gd name="connsiteY5" fmla="*/ 0 h 3146961"/>
              <a:gd name="connsiteX6" fmla="*/ 3186387 w 6638307"/>
              <a:gd name="connsiteY6" fmla="*/ 0 h 3146961"/>
              <a:gd name="connsiteX7" fmla="*/ 3606813 w 6638307"/>
              <a:gd name="connsiteY7" fmla="*/ 0 h 3146961"/>
              <a:gd name="connsiteX8" fmla="*/ 4292772 w 6638307"/>
              <a:gd name="connsiteY8" fmla="*/ 0 h 3146961"/>
              <a:gd name="connsiteX9" fmla="*/ 4978730 w 6638307"/>
              <a:gd name="connsiteY9" fmla="*/ 0 h 3146961"/>
              <a:gd name="connsiteX10" fmla="*/ 5531923 w 6638307"/>
              <a:gd name="connsiteY10" fmla="*/ 0 h 3146961"/>
              <a:gd name="connsiteX11" fmla="*/ 6638307 w 6638307"/>
              <a:gd name="connsiteY11" fmla="*/ 0 h 3146961"/>
              <a:gd name="connsiteX12" fmla="*/ 6638307 w 6638307"/>
              <a:gd name="connsiteY12" fmla="*/ 493024 h 3146961"/>
              <a:gd name="connsiteX13" fmla="*/ 6638307 w 6638307"/>
              <a:gd name="connsiteY13" fmla="*/ 923109 h 3146961"/>
              <a:gd name="connsiteX14" fmla="*/ 6638307 w 6638307"/>
              <a:gd name="connsiteY14" fmla="*/ 1447602 h 3146961"/>
              <a:gd name="connsiteX15" fmla="*/ 6638307 w 6638307"/>
              <a:gd name="connsiteY15" fmla="*/ 1972096 h 3146961"/>
              <a:gd name="connsiteX16" fmla="*/ 6638307 w 6638307"/>
              <a:gd name="connsiteY16" fmla="*/ 2496589 h 3146961"/>
              <a:gd name="connsiteX17" fmla="*/ 6638307 w 6638307"/>
              <a:gd name="connsiteY17" fmla="*/ 3146961 h 3146961"/>
              <a:gd name="connsiteX18" fmla="*/ 6018732 w 6638307"/>
              <a:gd name="connsiteY18" fmla="*/ 3146961 h 3146961"/>
              <a:gd name="connsiteX19" fmla="*/ 5664689 w 6638307"/>
              <a:gd name="connsiteY19" fmla="*/ 3146961 h 3146961"/>
              <a:gd name="connsiteX20" fmla="*/ 5244263 w 6638307"/>
              <a:gd name="connsiteY20" fmla="*/ 3146961 h 3146961"/>
              <a:gd name="connsiteX21" fmla="*/ 4558304 w 6638307"/>
              <a:gd name="connsiteY21" fmla="*/ 3146961 h 3146961"/>
              <a:gd name="connsiteX22" fmla="*/ 4005112 w 6638307"/>
              <a:gd name="connsiteY22" fmla="*/ 3146961 h 3146961"/>
              <a:gd name="connsiteX23" fmla="*/ 3584686 w 6638307"/>
              <a:gd name="connsiteY23" fmla="*/ 3146961 h 3146961"/>
              <a:gd name="connsiteX24" fmla="*/ 3031494 w 6638307"/>
              <a:gd name="connsiteY24" fmla="*/ 3146961 h 3146961"/>
              <a:gd name="connsiteX25" fmla="*/ 2677450 w 6638307"/>
              <a:gd name="connsiteY25" fmla="*/ 3146961 h 3146961"/>
              <a:gd name="connsiteX26" fmla="*/ 2323407 w 6638307"/>
              <a:gd name="connsiteY26" fmla="*/ 3146961 h 3146961"/>
              <a:gd name="connsiteX27" fmla="*/ 1770215 w 6638307"/>
              <a:gd name="connsiteY27" fmla="*/ 3146961 h 3146961"/>
              <a:gd name="connsiteX28" fmla="*/ 1349789 w 6638307"/>
              <a:gd name="connsiteY28" fmla="*/ 3146961 h 3146961"/>
              <a:gd name="connsiteX29" fmla="*/ 730214 w 6638307"/>
              <a:gd name="connsiteY29" fmla="*/ 3146961 h 3146961"/>
              <a:gd name="connsiteX30" fmla="*/ 0 w 6638307"/>
              <a:gd name="connsiteY30" fmla="*/ 3146961 h 3146961"/>
              <a:gd name="connsiteX31" fmla="*/ 0 w 6638307"/>
              <a:gd name="connsiteY31" fmla="*/ 2590998 h 3146961"/>
              <a:gd name="connsiteX32" fmla="*/ 0 w 6638307"/>
              <a:gd name="connsiteY32" fmla="*/ 2035035 h 3146961"/>
              <a:gd name="connsiteX33" fmla="*/ 0 w 6638307"/>
              <a:gd name="connsiteY33" fmla="*/ 1573481 h 3146961"/>
              <a:gd name="connsiteX34" fmla="*/ 0 w 6638307"/>
              <a:gd name="connsiteY34" fmla="*/ 1017517 h 3146961"/>
              <a:gd name="connsiteX35" fmla="*/ 0 w 6638307"/>
              <a:gd name="connsiteY35" fmla="*/ 0 h 31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638307" h="3146961" extrusionOk="0">
                <a:moveTo>
                  <a:pt x="0" y="0"/>
                </a:moveTo>
                <a:cubicBezTo>
                  <a:pt x="194678" y="-17610"/>
                  <a:pt x="279177" y="16971"/>
                  <a:pt x="486809" y="0"/>
                </a:cubicBezTo>
                <a:cubicBezTo>
                  <a:pt x="694441" y="-16971"/>
                  <a:pt x="665283" y="37620"/>
                  <a:pt x="840852" y="0"/>
                </a:cubicBezTo>
                <a:cubicBezTo>
                  <a:pt x="1016421" y="-37620"/>
                  <a:pt x="1242881" y="39577"/>
                  <a:pt x="1526811" y="0"/>
                </a:cubicBezTo>
                <a:cubicBezTo>
                  <a:pt x="1810741" y="-39577"/>
                  <a:pt x="1843645" y="57904"/>
                  <a:pt x="2013620" y="0"/>
                </a:cubicBezTo>
                <a:cubicBezTo>
                  <a:pt x="2183595" y="-57904"/>
                  <a:pt x="2350950" y="9325"/>
                  <a:pt x="2500429" y="0"/>
                </a:cubicBezTo>
                <a:cubicBezTo>
                  <a:pt x="2649908" y="-9325"/>
                  <a:pt x="2959717" y="23639"/>
                  <a:pt x="3186387" y="0"/>
                </a:cubicBezTo>
                <a:cubicBezTo>
                  <a:pt x="3413057" y="-23639"/>
                  <a:pt x="3416081" y="36771"/>
                  <a:pt x="3606813" y="0"/>
                </a:cubicBezTo>
                <a:cubicBezTo>
                  <a:pt x="3797545" y="-36771"/>
                  <a:pt x="3997596" y="71815"/>
                  <a:pt x="4292772" y="0"/>
                </a:cubicBezTo>
                <a:cubicBezTo>
                  <a:pt x="4587948" y="-71815"/>
                  <a:pt x="4781843" y="3983"/>
                  <a:pt x="4978730" y="0"/>
                </a:cubicBezTo>
                <a:cubicBezTo>
                  <a:pt x="5175617" y="-3983"/>
                  <a:pt x="5280401" y="49174"/>
                  <a:pt x="5531923" y="0"/>
                </a:cubicBezTo>
                <a:cubicBezTo>
                  <a:pt x="5783445" y="-49174"/>
                  <a:pt x="6085362" y="20191"/>
                  <a:pt x="6638307" y="0"/>
                </a:cubicBezTo>
                <a:cubicBezTo>
                  <a:pt x="6661274" y="237884"/>
                  <a:pt x="6620655" y="369979"/>
                  <a:pt x="6638307" y="493024"/>
                </a:cubicBezTo>
                <a:cubicBezTo>
                  <a:pt x="6655959" y="616069"/>
                  <a:pt x="6594569" y="832981"/>
                  <a:pt x="6638307" y="923109"/>
                </a:cubicBezTo>
                <a:cubicBezTo>
                  <a:pt x="6682045" y="1013238"/>
                  <a:pt x="6613034" y="1280587"/>
                  <a:pt x="6638307" y="1447602"/>
                </a:cubicBezTo>
                <a:cubicBezTo>
                  <a:pt x="6663580" y="1614617"/>
                  <a:pt x="6590651" y="1819517"/>
                  <a:pt x="6638307" y="1972096"/>
                </a:cubicBezTo>
                <a:cubicBezTo>
                  <a:pt x="6685963" y="2124675"/>
                  <a:pt x="6615431" y="2234359"/>
                  <a:pt x="6638307" y="2496589"/>
                </a:cubicBezTo>
                <a:cubicBezTo>
                  <a:pt x="6661183" y="2758819"/>
                  <a:pt x="6572689" y="2843744"/>
                  <a:pt x="6638307" y="3146961"/>
                </a:cubicBezTo>
                <a:cubicBezTo>
                  <a:pt x="6380342" y="3197688"/>
                  <a:pt x="6276668" y="3097758"/>
                  <a:pt x="6018732" y="3146961"/>
                </a:cubicBezTo>
                <a:cubicBezTo>
                  <a:pt x="5760796" y="3196164"/>
                  <a:pt x="5834832" y="3108447"/>
                  <a:pt x="5664689" y="3146961"/>
                </a:cubicBezTo>
                <a:cubicBezTo>
                  <a:pt x="5494546" y="3185475"/>
                  <a:pt x="5356604" y="3105039"/>
                  <a:pt x="5244263" y="3146961"/>
                </a:cubicBezTo>
                <a:cubicBezTo>
                  <a:pt x="5131922" y="3188883"/>
                  <a:pt x="4844239" y="3088544"/>
                  <a:pt x="4558304" y="3146961"/>
                </a:cubicBezTo>
                <a:cubicBezTo>
                  <a:pt x="4272369" y="3205378"/>
                  <a:pt x="4198089" y="3130779"/>
                  <a:pt x="4005112" y="3146961"/>
                </a:cubicBezTo>
                <a:cubicBezTo>
                  <a:pt x="3812135" y="3163143"/>
                  <a:pt x="3749240" y="3105320"/>
                  <a:pt x="3584686" y="3146961"/>
                </a:cubicBezTo>
                <a:cubicBezTo>
                  <a:pt x="3420132" y="3188602"/>
                  <a:pt x="3176088" y="3099069"/>
                  <a:pt x="3031494" y="3146961"/>
                </a:cubicBezTo>
                <a:cubicBezTo>
                  <a:pt x="2886900" y="3194853"/>
                  <a:pt x="2851906" y="3120556"/>
                  <a:pt x="2677450" y="3146961"/>
                </a:cubicBezTo>
                <a:cubicBezTo>
                  <a:pt x="2502994" y="3173366"/>
                  <a:pt x="2437205" y="3144382"/>
                  <a:pt x="2323407" y="3146961"/>
                </a:cubicBezTo>
                <a:cubicBezTo>
                  <a:pt x="2209609" y="3149540"/>
                  <a:pt x="1938442" y="3104794"/>
                  <a:pt x="1770215" y="3146961"/>
                </a:cubicBezTo>
                <a:cubicBezTo>
                  <a:pt x="1601988" y="3189128"/>
                  <a:pt x="1543749" y="3104429"/>
                  <a:pt x="1349789" y="3146961"/>
                </a:cubicBezTo>
                <a:cubicBezTo>
                  <a:pt x="1155829" y="3189493"/>
                  <a:pt x="981419" y="3145816"/>
                  <a:pt x="730214" y="3146961"/>
                </a:cubicBezTo>
                <a:cubicBezTo>
                  <a:pt x="479009" y="3148106"/>
                  <a:pt x="352755" y="3082039"/>
                  <a:pt x="0" y="3146961"/>
                </a:cubicBezTo>
                <a:cubicBezTo>
                  <a:pt x="-25837" y="2911375"/>
                  <a:pt x="46095" y="2817132"/>
                  <a:pt x="0" y="2590998"/>
                </a:cubicBezTo>
                <a:cubicBezTo>
                  <a:pt x="-46095" y="2364864"/>
                  <a:pt x="29750" y="2184704"/>
                  <a:pt x="0" y="2035035"/>
                </a:cubicBezTo>
                <a:cubicBezTo>
                  <a:pt x="-29750" y="1885366"/>
                  <a:pt x="53664" y="1719491"/>
                  <a:pt x="0" y="1573481"/>
                </a:cubicBezTo>
                <a:cubicBezTo>
                  <a:pt x="-53664" y="1427471"/>
                  <a:pt x="25148" y="1161396"/>
                  <a:pt x="0" y="1017517"/>
                </a:cubicBezTo>
                <a:cubicBezTo>
                  <a:pt x="-25148" y="873638"/>
                  <a:pt x="12874" y="442877"/>
                  <a:pt x="0" y="0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46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FA2B-2C5C-D808-2BBA-B377536F9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0C17C44-C456-6CBA-D21B-0BD49D66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2159CE-A20E-D5A6-0493-5E61307D0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BF28493-BC2C-BDD0-6584-3F08D9D9D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Signal Conditioning: Passive / Active Filters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31483F-DE04-691E-BC42-71E3F164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7" y="1231731"/>
            <a:ext cx="5563363" cy="23842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7C39F3B-FAE9-22C7-4642-051083810D44}"/>
              </a:ext>
            </a:extLst>
          </p:cNvPr>
          <p:cNvGrpSpPr/>
          <p:nvPr/>
        </p:nvGrpSpPr>
        <p:grpSpPr>
          <a:xfrm>
            <a:off x="7958748" y="3753848"/>
            <a:ext cx="3705236" cy="3005326"/>
            <a:chOff x="7958748" y="3753848"/>
            <a:chExt cx="3705236" cy="30053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78DF14-A932-F9F0-367A-9AC962815B8E}"/>
                </a:ext>
              </a:extLst>
            </p:cNvPr>
            <p:cNvSpPr txBox="1"/>
            <p:nvPr/>
          </p:nvSpPr>
          <p:spPr>
            <a:xfrm>
              <a:off x="8880662" y="6297509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Active filter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C9A83C-833D-E9B5-F761-D14BD7A71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8748" y="3753848"/>
              <a:ext cx="3705236" cy="247715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1BAF06-D6EC-2E1C-3F66-80D6A7F826AB}"/>
              </a:ext>
            </a:extLst>
          </p:cNvPr>
          <p:cNvGrpSpPr/>
          <p:nvPr/>
        </p:nvGrpSpPr>
        <p:grpSpPr>
          <a:xfrm>
            <a:off x="1774925" y="4186303"/>
            <a:ext cx="4140200" cy="2572871"/>
            <a:chOff x="1774925" y="4186303"/>
            <a:chExt cx="4140200" cy="25728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DE617A-DC0E-C122-4B39-93FCC2FEA71D}"/>
                </a:ext>
              </a:extLst>
            </p:cNvPr>
            <p:cNvSpPr txBox="1"/>
            <p:nvPr/>
          </p:nvSpPr>
          <p:spPr>
            <a:xfrm>
              <a:off x="2584444" y="6297509"/>
              <a:ext cx="20842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Passive filter</a:t>
              </a:r>
            </a:p>
          </p:txBody>
        </p:sp>
        <p:pic>
          <p:nvPicPr>
            <p:cNvPr id="10" name="Picture 6" descr="passive rc low pass filter">
              <a:extLst>
                <a:ext uri="{FF2B5EF4-FFF2-40B4-BE49-F238E27FC236}">
                  <a16:creationId xmlns:a16="http://schemas.microsoft.com/office/drawing/2014/main" id="{A3980925-F4CC-E027-9293-4A6FE1D87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4925" y="4186303"/>
              <a:ext cx="4140200" cy="204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9CDDC4-96FF-E3F5-6C8B-410214917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4106"/>
            <a:ext cx="5697114" cy="220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5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Perception 1 Recap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7C136F6-3AEC-8DF1-5CCF-D9D4DB9EA0D5}"/>
              </a:ext>
            </a:extLst>
          </p:cNvPr>
          <p:cNvSpPr txBox="1"/>
          <p:nvPr/>
        </p:nvSpPr>
        <p:spPr>
          <a:xfrm>
            <a:off x="612293" y="1387938"/>
            <a:ext cx="3091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/>
              <a:t>Overview / Taxonomy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Sensor physics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Data acquisition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3E9AFD4F-30BE-C904-CED0-41ECE9DEC974}"/>
              </a:ext>
            </a:extLst>
          </p:cNvPr>
          <p:cNvSpPr/>
          <p:nvPr/>
        </p:nvSpPr>
        <p:spPr bwMode="auto">
          <a:xfrm>
            <a:off x="253769" y="1716313"/>
            <a:ext cx="5762010" cy="1610743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23" charset="0"/>
                <a:ea typeface="ＭＳ Ｐゴシック" pitchFamily="-123" charset="-128"/>
                <a:cs typeface="ＭＳ Ｐゴシック" pitchFamily="-123" charset="-128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DB6C9E2-06DC-DD09-C88F-523D5DB8E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6835" y="3495730"/>
            <a:ext cx="6784545" cy="3091279"/>
          </a:xfrm>
          <a:prstGeom prst="rect">
            <a:avLst/>
          </a:prstGeom>
        </p:spPr>
      </p:pic>
      <p:pic>
        <p:nvPicPr>
          <p:cNvPr id="29" name="Picture 28" descr="What is Accelerometer - Definition, Working Principle, and FAQs">
            <a:extLst>
              <a:ext uri="{FF2B5EF4-FFF2-40B4-BE49-F238E27FC236}">
                <a16:creationId xmlns:a16="http://schemas.microsoft.com/office/drawing/2014/main" id="{DCAF2BA7-5839-2AFB-D0F5-BB7B6549E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55634" b="14783"/>
          <a:stretch/>
        </p:blipFill>
        <p:spPr bwMode="auto">
          <a:xfrm>
            <a:off x="94091" y="3834971"/>
            <a:ext cx="2141613" cy="22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7E4509B7-8735-CDAC-9D39-DB2C1AE8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32" y="4218694"/>
            <a:ext cx="3210625" cy="18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55A46-356B-5ED5-ACBC-247A2229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32BE650-A10A-3B09-10C6-6AD613353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724CE3B-038C-72CF-86F3-39C7D4D0F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321F09E-5276-79E7-5F5B-C8008F542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 Signal Conditioning: The RC Filter</a:t>
            </a:r>
          </a:p>
        </p:txBody>
      </p:sp>
      <p:pic>
        <p:nvPicPr>
          <p:cNvPr id="3078" name="Picture 6" descr="passive rc low pass filter">
            <a:extLst>
              <a:ext uri="{FF2B5EF4-FFF2-40B4-BE49-F238E27FC236}">
                <a16:creationId xmlns:a16="http://schemas.microsoft.com/office/drawing/2014/main" id="{34377475-C12F-926C-3B35-BD3AF609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71" y="1523492"/>
            <a:ext cx="41402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0D0601-61FA-D4FE-F36A-4C59987DAD06}"/>
                  </a:ext>
                </a:extLst>
              </p:cNvPr>
              <p:cNvSpPr txBox="1"/>
              <p:nvPr/>
            </p:nvSpPr>
            <p:spPr>
              <a:xfrm>
                <a:off x="923262" y="5633247"/>
                <a:ext cx="3966086" cy="11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0D0601-61FA-D4FE-F36A-4C59987DA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2" y="5633247"/>
                <a:ext cx="3966086" cy="1150764"/>
              </a:xfrm>
              <a:prstGeom prst="rect">
                <a:avLst/>
              </a:prstGeom>
              <a:blipFill>
                <a:blip r:embed="rId4"/>
                <a:stretch>
                  <a:fillRect l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B97E178-34D4-2AF8-56F2-31B4020727A4}"/>
              </a:ext>
            </a:extLst>
          </p:cNvPr>
          <p:cNvGrpSpPr/>
          <p:nvPr/>
        </p:nvGrpSpPr>
        <p:grpSpPr>
          <a:xfrm>
            <a:off x="536145" y="4627125"/>
            <a:ext cx="11655855" cy="732958"/>
            <a:chOff x="536145" y="4627125"/>
            <a:chExt cx="11655855" cy="732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F08B5EA-2B66-5865-C42D-E151DBAB9281}"/>
                    </a:ext>
                  </a:extLst>
                </p:cNvPr>
                <p:cNvSpPr txBox="1"/>
                <p:nvPr/>
              </p:nvSpPr>
              <p:spPr>
                <a:xfrm>
                  <a:off x="536145" y="4646682"/>
                  <a:ext cx="5559855" cy="6938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,100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×100×47×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=33,863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F08B5EA-2B66-5865-C42D-E151DBAB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145" y="4646682"/>
                  <a:ext cx="5559855" cy="693844"/>
                </a:xfrm>
                <a:prstGeom prst="rect">
                  <a:avLst/>
                </a:prstGeom>
                <a:blipFill>
                  <a:blip r:embed="rId5"/>
                  <a:stretch>
                    <a:fillRect l="-683" r="-45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77A92C-507D-3B1E-22EB-F73FF13532AC}"/>
                    </a:ext>
                  </a:extLst>
                </p:cNvPr>
                <p:cNvSpPr txBox="1"/>
                <p:nvPr/>
              </p:nvSpPr>
              <p:spPr>
                <a:xfrm>
                  <a:off x="6393297" y="4627125"/>
                  <a:ext cx="5798703" cy="732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𝑘𝐻𝑧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×10,000×47×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=338.6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77A92C-507D-3B1E-22EB-F73FF135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3297" y="4627125"/>
                  <a:ext cx="5798703" cy="732958"/>
                </a:xfrm>
                <a:prstGeom prst="rect">
                  <a:avLst/>
                </a:prstGeom>
                <a:blipFill>
                  <a:blip r:embed="rId6"/>
                  <a:stretch>
                    <a:fillRect l="-655" t="-1724" r="-437"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CC83CE-D3A5-0BBE-D1B5-A5E2BB047AD7}"/>
                  </a:ext>
                </a:extLst>
              </p:cNvPr>
              <p:cNvSpPr txBox="1"/>
              <p:nvPr/>
            </p:nvSpPr>
            <p:spPr>
              <a:xfrm>
                <a:off x="9125862" y="5950381"/>
                <a:ext cx="271234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𝑘𝐻𝑧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CC83CE-D3A5-0BBE-D1B5-A5E2BB047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862" y="5950381"/>
                <a:ext cx="2712346" cy="385555"/>
              </a:xfrm>
              <a:prstGeom prst="rect">
                <a:avLst/>
              </a:prstGeom>
              <a:blipFill>
                <a:blip r:embed="rId7"/>
                <a:stretch>
                  <a:fillRect l="-1860" r="-1395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C23EDF-E92A-A178-FDBF-48452E257A86}"/>
                  </a:ext>
                </a:extLst>
              </p:cNvPr>
              <p:cNvSpPr txBox="1"/>
              <p:nvPr/>
            </p:nvSpPr>
            <p:spPr>
              <a:xfrm>
                <a:off x="6405973" y="5958095"/>
                <a:ext cx="23660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C23EDF-E92A-A178-FDBF-48452E25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73" y="5958095"/>
                <a:ext cx="2366097" cy="385555"/>
              </a:xfrm>
              <a:prstGeom prst="rect">
                <a:avLst/>
              </a:prstGeom>
              <a:blipFill>
                <a:blip r:embed="rId8"/>
                <a:stretch>
                  <a:fillRect l="-2139" r="-213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9787CFF-7B83-F396-7797-CADDE1DC0CD9}"/>
              </a:ext>
            </a:extLst>
          </p:cNvPr>
          <p:cNvGrpSpPr/>
          <p:nvPr/>
        </p:nvGrpSpPr>
        <p:grpSpPr>
          <a:xfrm>
            <a:off x="5989817" y="1270380"/>
            <a:ext cx="5513609" cy="1856743"/>
            <a:chOff x="5989817" y="1270380"/>
            <a:chExt cx="5513609" cy="18567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85F7DF-5718-7173-EFC0-834A60D2F384}"/>
                </a:ext>
              </a:extLst>
            </p:cNvPr>
            <p:cNvSpPr txBox="1"/>
            <p:nvPr/>
          </p:nvSpPr>
          <p:spPr>
            <a:xfrm>
              <a:off x="5989817" y="1669099"/>
              <a:ext cx="39966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Recall the voltage divider: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48E667B-5DA8-734E-949B-68BA01A61C98}"/>
                    </a:ext>
                  </a:extLst>
                </p:cNvPr>
                <p:cNvSpPr txBox="1"/>
                <p:nvPr/>
              </p:nvSpPr>
              <p:spPr>
                <a:xfrm>
                  <a:off x="7219330" y="2346442"/>
                  <a:ext cx="2584554" cy="75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48E667B-5DA8-734E-949B-68BA01A61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330" y="2346442"/>
                  <a:ext cx="2584554" cy="751872"/>
                </a:xfrm>
                <a:prstGeom prst="rect">
                  <a:avLst/>
                </a:prstGeom>
                <a:blipFill>
                  <a:blip r:embed="rId9"/>
                  <a:stretch>
                    <a:fillRect l="-49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80" name="Picture 8" descr="Voltage Divider Calculator ...">
              <a:extLst>
                <a:ext uri="{FF2B5EF4-FFF2-40B4-BE49-F238E27FC236}">
                  <a16:creationId xmlns:a16="http://schemas.microsoft.com/office/drawing/2014/main" id="{4E132830-636B-4CF1-C7FE-725D23998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1756" y="1270380"/>
              <a:ext cx="1581670" cy="1856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1FF70A-E706-988D-5EDC-0BE2550270D6}"/>
              </a:ext>
            </a:extLst>
          </p:cNvPr>
          <p:cNvGrpSpPr/>
          <p:nvPr/>
        </p:nvGrpSpPr>
        <p:grpSpPr>
          <a:xfrm>
            <a:off x="217680" y="3758620"/>
            <a:ext cx="11843489" cy="788912"/>
            <a:chOff x="217680" y="3758620"/>
            <a:chExt cx="11843489" cy="788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6AE12F-1FEA-D6EA-DEC0-772BF26663D6}"/>
                    </a:ext>
                  </a:extLst>
                </p:cNvPr>
                <p:cNvSpPr txBox="1"/>
                <p:nvPr/>
              </p:nvSpPr>
              <p:spPr>
                <a:xfrm>
                  <a:off x="3316915" y="3788926"/>
                  <a:ext cx="1549720" cy="7586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𝑓𝐶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6AE12F-1FEA-D6EA-DEC0-772BF2666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6915" y="3788926"/>
                  <a:ext cx="1549720" cy="758606"/>
                </a:xfrm>
                <a:prstGeom prst="rect">
                  <a:avLst/>
                </a:prstGeom>
                <a:blipFill>
                  <a:blip r:embed="rId11"/>
                  <a:stretch>
                    <a:fillRect l="-4065" r="-4878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431A29-2C89-10A7-0789-710BB443A8D6}"/>
                    </a:ext>
                  </a:extLst>
                </p:cNvPr>
                <p:cNvSpPr txBox="1"/>
                <p:nvPr/>
              </p:nvSpPr>
              <p:spPr>
                <a:xfrm>
                  <a:off x="10085435" y="3758620"/>
                  <a:ext cx="1975734" cy="7515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431A29-2C89-10A7-0789-710BB443A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5435" y="3758620"/>
                  <a:ext cx="1975734" cy="751552"/>
                </a:xfrm>
                <a:prstGeom prst="rect">
                  <a:avLst/>
                </a:prstGeom>
                <a:blipFill>
                  <a:blip r:embed="rId12"/>
                  <a:stretch>
                    <a:fillRect l="-1911" r="-6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471E8E-72D5-532C-5217-1D1FF2B70854}"/>
                </a:ext>
              </a:extLst>
            </p:cNvPr>
            <p:cNvSpPr txBox="1"/>
            <p:nvPr/>
          </p:nvSpPr>
          <p:spPr>
            <a:xfrm>
              <a:off x="217680" y="3911206"/>
              <a:ext cx="30780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capacitive reactance: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4941A0-6BD0-43A1-CD82-0E5BDA3F9338}"/>
                </a:ext>
              </a:extLst>
            </p:cNvPr>
            <p:cNvSpPr txBox="1"/>
            <p:nvPr/>
          </p:nvSpPr>
          <p:spPr>
            <a:xfrm>
              <a:off x="5248450" y="3906129"/>
              <a:ext cx="48910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impedance of series res. and cap.: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4FD89CC-7F4F-ADA7-0A68-C50189C143D4}"/>
              </a:ext>
            </a:extLst>
          </p:cNvPr>
          <p:cNvSpPr txBox="1"/>
          <p:nvPr/>
        </p:nvSpPr>
        <p:spPr>
          <a:xfrm>
            <a:off x="7302653" y="6413904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(10V input, 47nF cap, 4.7k resistor)</a:t>
            </a:r>
          </a:p>
        </p:txBody>
      </p:sp>
    </p:spTree>
    <p:extLst>
      <p:ext uri="{BB962C8B-B14F-4D97-AF65-F5344CB8AC3E}">
        <p14:creationId xmlns:p14="http://schemas.microsoft.com/office/powerpoint/2010/main" val="42473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5FE6B-8113-B097-E2E4-E0FD75451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>
            <a:extLst>
              <a:ext uri="{FF2B5EF4-FFF2-40B4-BE49-F238E27FC236}">
                <a16:creationId xmlns:a16="http://schemas.microsoft.com/office/drawing/2014/main" id="{C9D5B798-E1EA-2782-396F-807CB1AD2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C7D3D07-5938-2325-1D85-3CE2C037D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 Signal Conditioning: Multistage Filters</a:t>
            </a:r>
          </a:p>
        </p:txBody>
      </p:sp>
      <p:pic>
        <p:nvPicPr>
          <p:cNvPr id="3074" name="Picture 2" descr="second order low pass filter">
            <a:extLst>
              <a:ext uri="{FF2B5EF4-FFF2-40B4-BE49-F238E27FC236}">
                <a16:creationId xmlns:a16="http://schemas.microsoft.com/office/drawing/2014/main" id="{96CD4E2B-D2B4-9FC4-3183-E1F3633BF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65" y="1186460"/>
            <a:ext cx="4734296" cy="205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cond order low pass filter response curve">
            <a:extLst>
              <a:ext uri="{FF2B5EF4-FFF2-40B4-BE49-F238E27FC236}">
                <a16:creationId xmlns:a16="http://schemas.microsoft.com/office/drawing/2014/main" id="{1C20491B-0007-DDA4-AAD6-5C7280CD0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236" y="4132613"/>
            <a:ext cx="4625817" cy="26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w pass filter bode plot">
            <a:extLst>
              <a:ext uri="{FF2B5EF4-FFF2-40B4-BE49-F238E27FC236}">
                <a16:creationId xmlns:a16="http://schemas.microsoft.com/office/drawing/2014/main" id="{B61C6571-B6D8-75C6-9ED0-42EED1313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38"/>
          <a:stretch/>
        </p:blipFill>
        <p:spPr bwMode="auto">
          <a:xfrm>
            <a:off x="223947" y="3535318"/>
            <a:ext cx="4870567" cy="325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ssive rc low pass filter">
            <a:extLst>
              <a:ext uri="{FF2B5EF4-FFF2-40B4-BE49-F238E27FC236}">
                <a16:creationId xmlns:a16="http://schemas.microsoft.com/office/drawing/2014/main" id="{FADAFC1F-A48A-F0DE-65FE-64B460C83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44" y="1200150"/>
            <a:ext cx="41402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EABC97-B787-8B89-9FF9-9A70F0E3B4BC}"/>
                  </a:ext>
                </a:extLst>
              </p:cNvPr>
              <p:cNvSpPr txBox="1"/>
              <p:nvPr/>
            </p:nvSpPr>
            <p:spPr>
              <a:xfrm>
                <a:off x="5318461" y="3429000"/>
                <a:ext cx="14747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EABC97-B787-8B89-9FF9-9A70F0E3B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461" y="3429000"/>
                <a:ext cx="1474763" cy="693844"/>
              </a:xfrm>
              <a:prstGeom prst="rect">
                <a:avLst/>
              </a:prstGeom>
              <a:blipFill>
                <a:blip r:embed="rId7"/>
                <a:stretch>
                  <a:fillRect l="-5983" t="-1818" r="-3419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93311E8-EDCB-65E4-7EDB-2CD531572750}"/>
              </a:ext>
            </a:extLst>
          </p:cNvPr>
          <p:cNvSpPr/>
          <p:nvPr/>
        </p:nvSpPr>
        <p:spPr bwMode="auto">
          <a:xfrm>
            <a:off x="556291" y="6367463"/>
            <a:ext cx="2258161" cy="5143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3AC0B457-4836-E926-E41E-E56153DC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AB2EA-7EAB-3CCD-C740-720550C2EF2B}"/>
              </a:ext>
            </a:extLst>
          </p:cNvPr>
          <p:cNvSpPr txBox="1"/>
          <p:nvPr/>
        </p:nvSpPr>
        <p:spPr>
          <a:xfrm>
            <a:off x="5030788" y="4228646"/>
            <a:ext cx="22530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/>
              <a:t>cutoff frequency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887438-A34F-08BD-87DC-B3CFD04ADEBD}"/>
              </a:ext>
            </a:extLst>
          </p:cNvPr>
          <p:cNvSpPr/>
          <p:nvPr/>
        </p:nvSpPr>
        <p:spPr bwMode="auto">
          <a:xfrm>
            <a:off x="4815244" y="3336965"/>
            <a:ext cx="2654335" cy="1425039"/>
          </a:xfrm>
          <a:custGeom>
            <a:avLst/>
            <a:gdLst>
              <a:gd name="connsiteX0" fmla="*/ 0 w 2654335"/>
              <a:gd name="connsiteY0" fmla="*/ 0 h 1425039"/>
              <a:gd name="connsiteX1" fmla="*/ 504324 w 2654335"/>
              <a:gd name="connsiteY1" fmla="*/ 0 h 1425039"/>
              <a:gd name="connsiteX2" fmla="*/ 955561 w 2654335"/>
              <a:gd name="connsiteY2" fmla="*/ 0 h 1425039"/>
              <a:gd name="connsiteX3" fmla="*/ 1539514 w 2654335"/>
              <a:gd name="connsiteY3" fmla="*/ 0 h 1425039"/>
              <a:gd name="connsiteX4" fmla="*/ 2043838 w 2654335"/>
              <a:gd name="connsiteY4" fmla="*/ 0 h 1425039"/>
              <a:gd name="connsiteX5" fmla="*/ 2654335 w 2654335"/>
              <a:gd name="connsiteY5" fmla="*/ 0 h 1425039"/>
              <a:gd name="connsiteX6" fmla="*/ 2654335 w 2654335"/>
              <a:gd name="connsiteY6" fmla="*/ 503514 h 1425039"/>
              <a:gd name="connsiteX7" fmla="*/ 2654335 w 2654335"/>
              <a:gd name="connsiteY7" fmla="*/ 978527 h 1425039"/>
              <a:gd name="connsiteX8" fmla="*/ 2654335 w 2654335"/>
              <a:gd name="connsiteY8" fmla="*/ 1425039 h 1425039"/>
              <a:gd name="connsiteX9" fmla="*/ 2176555 w 2654335"/>
              <a:gd name="connsiteY9" fmla="*/ 1425039 h 1425039"/>
              <a:gd name="connsiteX10" fmla="*/ 1645688 w 2654335"/>
              <a:gd name="connsiteY10" fmla="*/ 1425039 h 1425039"/>
              <a:gd name="connsiteX11" fmla="*/ 1114821 w 2654335"/>
              <a:gd name="connsiteY11" fmla="*/ 1425039 h 1425039"/>
              <a:gd name="connsiteX12" fmla="*/ 610497 w 2654335"/>
              <a:gd name="connsiteY12" fmla="*/ 1425039 h 1425039"/>
              <a:gd name="connsiteX13" fmla="*/ 0 w 2654335"/>
              <a:gd name="connsiteY13" fmla="*/ 1425039 h 1425039"/>
              <a:gd name="connsiteX14" fmla="*/ 0 w 2654335"/>
              <a:gd name="connsiteY14" fmla="*/ 921525 h 1425039"/>
              <a:gd name="connsiteX15" fmla="*/ 0 w 2654335"/>
              <a:gd name="connsiteY15" fmla="*/ 418011 h 1425039"/>
              <a:gd name="connsiteX16" fmla="*/ 0 w 2654335"/>
              <a:gd name="connsiteY16" fmla="*/ 0 h 142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4335" h="1425039" extrusionOk="0">
                <a:moveTo>
                  <a:pt x="0" y="0"/>
                </a:moveTo>
                <a:cubicBezTo>
                  <a:pt x="244553" y="-30684"/>
                  <a:pt x="312627" y="48541"/>
                  <a:pt x="504324" y="0"/>
                </a:cubicBezTo>
                <a:cubicBezTo>
                  <a:pt x="696021" y="-48541"/>
                  <a:pt x="855553" y="26571"/>
                  <a:pt x="955561" y="0"/>
                </a:cubicBezTo>
                <a:cubicBezTo>
                  <a:pt x="1055569" y="-26571"/>
                  <a:pt x="1354992" y="67902"/>
                  <a:pt x="1539514" y="0"/>
                </a:cubicBezTo>
                <a:cubicBezTo>
                  <a:pt x="1724036" y="-67902"/>
                  <a:pt x="1806057" y="38490"/>
                  <a:pt x="2043838" y="0"/>
                </a:cubicBezTo>
                <a:cubicBezTo>
                  <a:pt x="2281619" y="-38490"/>
                  <a:pt x="2481649" y="49516"/>
                  <a:pt x="2654335" y="0"/>
                </a:cubicBezTo>
                <a:cubicBezTo>
                  <a:pt x="2710805" y="112917"/>
                  <a:pt x="2623001" y="338510"/>
                  <a:pt x="2654335" y="503514"/>
                </a:cubicBezTo>
                <a:cubicBezTo>
                  <a:pt x="2685669" y="668518"/>
                  <a:pt x="2624335" y="864637"/>
                  <a:pt x="2654335" y="978527"/>
                </a:cubicBezTo>
                <a:cubicBezTo>
                  <a:pt x="2684335" y="1092417"/>
                  <a:pt x="2640305" y="1276048"/>
                  <a:pt x="2654335" y="1425039"/>
                </a:cubicBezTo>
                <a:cubicBezTo>
                  <a:pt x="2543915" y="1439065"/>
                  <a:pt x="2351589" y="1382565"/>
                  <a:pt x="2176555" y="1425039"/>
                </a:cubicBezTo>
                <a:cubicBezTo>
                  <a:pt x="2001521" y="1467513"/>
                  <a:pt x="1862589" y="1423563"/>
                  <a:pt x="1645688" y="1425039"/>
                </a:cubicBezTo>
                <a:cubicBezTo>
                  <a:pt x="1428787" y="1426515"/>
                  <a:pt x="1324333" y="1370981"/>
                  <a:pt x="1114821" y="1425039"/>
                </a:cubicBezTo>
                <a:cubicBezTo>
                  <a:pt x="905309" y="1479097"/>
                  <a:pt x="792249" y="1418829"/>
                  <a:pt x="610497" y="1425039"/>
                </a:cubicBezTo>
                <a:cubicBezTo>
                  <a:pt x="428745" y="1431249"/>
                  <a:pt x="236165" y="1358348"/>
                  <a:pt x="0" y="1425039"/>
                </a:cubicBezTo>
                <a:cubicBezTo>
                  <a:pt x="-22320" y="1184168"/>
                  <a:pt x="36055" y="1151817"/>
                  <a:pt x="0" y="921525"/>
                </a:cubicBezTo>
                <a:cubicBezTo>
                  <a:pt x="-36055" y="691233"/>
                  <a:pt x="3164" y="656583"/>
                  <a:pt x="0" y="418011"/>
                </a:cubicBezTo>
                <a:cubicBezTo>
                  <a:pt x="-3164" y="179439"/>
                  <a:pt x="29348" y="138773"/>
                  <a:pt x="0" y="0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12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4A1FA-230F-5536-FBAE-D67BFAFF0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>
            <a:extLst>
              <a:ext uri="{FF2B5EF4-FFF2-40B4-BE49-F238E27FC236}">
                <a16:creationId xmlns:a16="http://schemas.microsoft.com/office/drawing/2014/main" id="{1F633252-6DD8-913C-FB5F-4A98F4C42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3FD6B55-0EE3-0F5A-FF20-0990A301B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Filters at a Glance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7E450-0740-BB64-3E83-FEE140189AD8}"/>
              </a:ext>
            </a:extLst>
          </p:cNvPr>
          <p:cNvSpPr/>
          <p:nvPr/>
        </p:nvSpPr>
        <p:spPr bwMode="auto">
          <a:xfrm>
            <a:off x="556291" y="6367463"/>
            <a:ext cx="2258161" cy="5143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7A91E25B-E3DA-D1E6-CBA2-6F469093F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0A2BAF4-EFC6-B717-9209-60C6A787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3" y="1249626"/>
            <a:ext cx="9569219" cy="5523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38467-466F-BA7E-0DF0-78D5378C1447}"/>
              </a:ext>
            </a:extLst>
          </p:cNvPr>
          <p:cNvSpPr txBox="1"/>
          <p:nvPr/>
        </p:nvSpPr>
        <p:spPr>
          <a:xfrm>
            <a:off x="121432" y="6363747"/>
            <a:ext cx="55130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(each can be implemented in analog or digital!)</a:t>
            </a:r>
          </a:p>
        </p:txBody>
      </p:sp>
    </p:spTree>
    <p:extLst>
      <p:ext uri="{BB962C8B-B14F-4D97-AF65-F5344CB8AC3E}">
        <p14:creationId xmlns:p14="http://schemas.microsoft.com/office/powerpoint/2010/main" val="4023549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40D2-2CE5-7FA2-298C-8CD22857C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8CC0858-58E5-E1AE-8450-F27074863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C140BC-E51F-7B94-0308-03FE76A4F7E3}"/>
              </a:ext>
            </a:extLst>
          </p:cNvPr>
          <p:cNvSpPr/>
          <p:nvPr/>
        </p:nvSpPr>
        <p:spPr bwMode="auto">
          <a:xfrm>
            <a:off x="4811946" y="1389940"/>
            <a:ext cx="7227790" cy="5355243"/>
          </a:xfrm>
          <a:custGeom>
            <a:avLst/>
            <a:gdLst>
              <a:gd name="connsiteX0" fmla="*/ 0 w 7227790"/>
              <a:gd name="connsiteY0" fmla="*/ 0 h 5355243"/>
              <a:gd name="connsiteX1" fmla="*/ 555984 w 7227790"/>
              <a:gd name="connsiteY1" fmla="*/ 0 h 5355243"/>
              <a:gd name="connsiteX2" fmla="*/ 1039690 w 7227790"/>
              <a:gd name="connsiteY2" fmla="*/ 0 h 5355243"/>
              <a:gd name="connsiteX3" fmla="*/ 1595674 w 7227790"/>
              <a:gd name="connsiteY3" fmla="*/ 0 h 5355243"/>
              <a:gd name="connsiteX4" fmla="*/ 2223935 w 7227790"/>
              <a:gd name="connsiteY4" fmla="*/ 0 h 5355243"/>
              <a:gd name="connsiteX5" fmla="*/ 2852197 w 7227790"/>
              <a:gd name="connsiteY5" fmla="*/ 0 h 5355243"/>
              <a:gd name="connsiteX6" fmla="*/ 3480459 w 7227790"/>
              <a:gd name="connsiteY6" fmla="*/ 0 h 5355243"/>
              <a:gd name="connsiteX7" fmla="*/ 4180999 w 7227790"/>
              <a:gd name="connsiteY7" fmla="*/ 0 h 5355243"/>
              <a:gd name="connsiteX8" fmla="*/ 4736982 w 7227790"/>
              <a:gd name="connsiteY8" fmla="*/ 0 h 5355243"/>
              <a:gd name="connsiteX9" fmla="*/ 5365244 w 7227790"/>
              <a:gd name="connsiteY9" fmla="*/ 0 h 5355243"/>
              <a:gd name="connsiteX10" fmla="*/ 5921228 w 7227790"/>
              <a:gd name="connsiteY10" fmla="*/ 0 h 5355243"/>
              <a:gd name="connsiteX11" fmla="*/ 6477212 w 7227790"/>
              <a:gd name="connsiteY11" fmla="*/ 0 h 5355243"/>
              <a:gd name="connsiteX12" fmla="*/ 7227790 w 7227790"/>
              <a:gd name="connsiteY12" fmla="*/ 0 h 5355243"/>
              <a:gd name="connsiteX13" fmla="*/ 7227790 w 7227790"/>
              <a:gd name="connsiteY13" fmla="*/ 434370 h 5355243"/>
              <a:gd name="connsiteX14" fmla="*/ 7227790 w 7227790"/>
              <a:gd name="connsiteY14" fmla="*/ 1082949 h 5355243"/>
              <a:gd name="connsiteX15" fmla="*/ 7227790 w 7227790"/>
              <a:gd name="connsiteY15" fmla="*/ 1570871 h 5355243"/>
              <a:gd name="connsiteX16" fmla="*/ 7227790 w 7227790"/>
              <a:gd name="connsiteY16" fmla="*/ 2219451 h 5355243"/>
              <a:gd name="connsiteX17" fmla="*/ 7227790 w 7227790"/>
              <a:gd name="connsiteY17" fmla="*/ 2760925 h 5355243"/>
              <a:gd name="connsiteX18" fmla="*/ 7227790 w 7227790"/>
              <a:gd name="connsiteY18" fmla="*/ 3248847 h 5355243"/>
              <a:gd name="connsiteX19" fmla="*/ 7227790 w 7227790"/>
              <a:gd name="connsiteY19" fmla="*/ 3683217 h 5355243"/>
              <a:gd name="connsiteX20" fmla="*/ 7227790 w 7227790"/>
              <a:gd name="connsiteY20" fmla="*/ 4171139 h 5355243"/>
              <a:gd name="connsiteX21" fmla="*/ 7227790 w 7227790"/>
              <a:gd name="connsiteY21" fmla="*/ 4659061 h 5355243"/>
              <a:gd name="connsiteX22" fmla="*/ 7227790 w 7227790"/>
              <a:gd name="connsiteY22" fmla="*/ 5355243 h 5355243"/>
              <a:gd name="connsiteX23" fmla="*/ 6671806 w 7227790"/>
              <a:gd name="connsiteY23" fmla="*/ 5355243 h 5355243"/>
              <a:gd name="connsiteX24" fmla="*/ 5971267 w 7227790"/>
              <a:gd name="connsiteY24" fmla="*/ 5355243 h 5355243"/>
              <a:gd name="connsiteX25" fmla="*/ 5415283 w 7227790"/>
              <a:gd name="connsiteY25" fmla="*/ 5355243 h 5355243"/>
              <a:gd name="connsiteX26" fmla="*/ 4714743 w 7227790"/>
              <a:gd name="connsiteY26" fmla="*/ 5355243 h 5355243"/>
              <a:gd name="connsiteX27" fmla="*/ 4158759 w 7227790"/>
              <a:gd name="connsiteY27" fmla="*/ 5355243 h 5355243"/>
              <a:gd name="connsiteX28" fmla="*/ 3530497 w 7227790"/>
              <a:gd name="connsiteY28" fmla="*/ 5355243 h 5355243"/>
              <a:gd name="connsiteX29" fmla="*/ 3191347 w 7227790"/>
              <a:gd name="connsiteY29" fmla="*/ 5355243 h 5355243"/>
              <a:gd name="connsiteX30" fmla="*/ 2490808 w 7227790"/>
              <a:gd name="connsiteY30" fmla="*/ 5355243 h 5355243"/>
              <a:gd name="connsiteX31" fmla="*/ 2007102 w 7227790"/>
              <a:gd name="connsiteY31" fmla="*/ 5355243 h 5355243"/>
              <a:gd name="connsiteX32" fmla="*/ 1378840 w 7227790"/>
              <a:gd name="connsiteY32" fmla="*/ 5355243 h 5355243"/>
              <a:gd name="connsiteX33" fmla="*/ 1039690 w 7227790"/>
              <a:gd name="connsiteY33" fmla="*/ 5355243 h 5355243"/>
              <a:gd name="connsiteX34" fmla="*/ 0 w 7227790"/>
              <a:gd name="connsiteY34" fmla="*/ 5355243 h 5355243"/>
              <a:gd name="connsiteX35" fmla="*/ 0 w 7227790"/>
              <a:gd name="connsiteY35" fmla="*/ 4813768 h 5355243"/>
              <a:gd name="connsiteX36" fmla="*/ 0 w 7227790"/>
              <a:gd name="connsiteY36" fmla="*/ 4325846 h 5355243"/>
              <a:gd name="connsiteX37" fmla="*/ 0 w 7227790"/>
              <a:gd name="connsiteY37" fmla="*/ 3891477 h 5355243"/>
              <a:gd name="connsiteX38" fmla="*/ 0 w 7227790"/>
              <a:gd name="connsiteY38" fmla="*/ 3189345 h 5355243"/>
              <a:gd name="connsiteX39" fmla="*/ 0 w 7227790"/>
              <a:gd name="connsiteY39" fmla="*/ 2754975 h 5355243"/>
              <a:gd name="connsiteX40" fmla="*/ 0 w 7227790"/>
              <a:gd name="connsiteY40" fmla="*/ 2159948 h 5355243"/>
              <a:gd name="connsiteX41" fmla="*/ 0 w 7227790"/>
              <a:gd name="connsiteY41" fmla="*/ 1725578 h 5355243"/>
              <a:gd name="connsiteX42" fmla="*/ 0 w 7227790"/>
              <a:gd name="connsiteY42" fmla="*/ 1076999 h 5355243"/>
              <a:gd name="connsiteX43" fmla="*/ 0 w 7227790"/>
              <a:gd name="connsiteY43" fmla="*/ 0 h 535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27790" h="5355243" fill="none" extrusionOk="0">
                <a:moveTo>
                  <a:pt x="0" y="0"/>
                </a:moveTo>
                <a:cubicBezTo>
                  <a:pt x="260870" y="-61025"/>
                  <a:pt x="395684" y="42618"/>
                  <a:pt x="555984" y="0"/>
                </a:cubicBezTo>
                <a:cubicBezTo>
                  <a:pt x="716284" y="-42618"/>
                  <a:pt x="870495" y="40468"/>
                  <a:pt x="1039690" y="0"/>
                </a:cubicBezTo>
                <a:cubicBezTo>
                  <a:pt x="1208885" y="-40468"/>
                  <a:pt x="1482337" y="28244"/>
                  <a:pt x="1595674" y="0"/>
                </a:cubicBezTo>
                <a:cubicBezTo>
                  <a:pt x="1709011" y="-28244"/>
                  <a:pt x="1955278" y="62191"/>
                  <a:pt x="2223935" y="0"/>
                </a:cubicBezTo>
                <a:cubicBezTo>
                  <a:pt x="2492592" y="-62191"/>
                  <a:pt x="2636539" y="1844"/>
                  <a:pt x="2852197" y="0"/>
                </a:cubicBezTo>
                <a:cubicBezTo>
                  <a:pt x="3067855" y="-1844"/>
                  <a:pt x="3175903" y="31094"/>
                  <a:pt x="3480459" y="0"/>
                </a:cubicBezTo>
                <a:cubicBezTo>
                  <a:pt x="3785015" y="-31094"/>
                  <a:pt x="3856899" y="51823"/>
                  <a:pt x="4180999" y="0"/>
                </a:cubicBezTo>
                <a:cubicBezTo>
                  <a:pt x="4505099" y="-51823"/>
                  <a:pt x="4562934" y="53036"/>
                  <a:pt x="4736982" y="0"/>
                </a:cubicBezTo>
                <a:cubicBezTo>
                  <a:pt x="4911030" y="-53036"/>
                  <a:pt x="5239193" y="52233"/>
                  <a:pt x="5365244" y="0"/>
                </a:cubicBezTo>
                <a:cubicBezTo>
                  <a:pt x="5491295" y="-52233"/>
                  <a:pt x="5749473" y="38766"/>
                  <a:pt x="5921228" y="0"/>
                </a:cubicBezTo>
                <a:cubicBezTo>
                  <a:pt x="6092983" y="-38766"/>
                  <a:pt x="6323734" y="6470"/>
                  <a:pt x="6477212" y="0"/>
                </a:cubicBezTo>
                <a:cubicBezTo>
                  <a:pt x="6630690" y="-6470"/>
                  <a:pt x="7057030" y="6942"/>
                  <a:pt x="7227790" y="0"/>
                </a:cubicBezTo>
                <a:cubicBezTo>
                  <a:pt x="7247313" y="176951"/>
                  <a:pt x="7226738" y="328425"/>
                  <a:pt x="7227790" y="434370"/>
                </a:cubicBezTo>
                <a:cubicBezTo>
                  <a:pt x="7228842" y="540315"/>
                  <a:pt x="7163814" y="791745"/>
                  <a:pt x="7227790" y="1082949"/>
                </a:cubicBezTo>
                <a:cubicBezTo>
                  <a:pt x="7291766" y="1374153"/>
                  <a:pt x="7178688" y="1444897"/>
                  <a:pt x="7227790" y="1570871"/>
                </a:cubicBezTo>
                <a:cubicBezTo>
                  <a:pt x="7276892" y="1696845"/>
                  <a:pt x="7184637" y="2065548"/>
                  <a:pt x="7227790" y="2219451"/>
                </a:cubicBezTo>
                <a:cubicBezTo>
                  <a:pt x="7270943" y="2373354"/>
                  <a:pt x="7175680" y="2609691"/>
                  <a:pt x="7227790" y="2760925"/>
                </a:cubicBezTo>
                <a:cubicBezTo>
                  <a:pt x="7279900" y="2912159"/>
                  <a:pt x="7211252" y="3138557"/>
                  <a:pt x="7227790" y="3248847"/>
                </a:cubicBezTo>
                <a:cubicBezTo>
                  <a:pt x="7244328" y="3359137"/>
                  <a:pt x="7179200" y="3538370"/>
                  <a:pt x="7227790" y="3683217"/>
                </a:cubicBezTo>
                <a:cubicBezTo>
                  <a:pt x="7276380" y="3828064"/>
                  <a:pt x="7220944" y="3963464"/>
                  <a:pt x="7227790" y="4171139"/>
                </a:cubicBezTo>
                <a:cubicBezTo>
                  <a:pt x="7234636" y="4378814"/>
                  <a:pt x="7189792" y="4492861"/>
                  <a:pt x="7227790" y="4659061"/>
                </a:cubicBezTo>
                <a:cubicBezTo>
                  <a:pt x="7265788" y="4825261"/>
                  <a:pt x="7164393" y="5083678"/>
                  <a:pt x="7227790" y="5355243"/>
                </a:cubicBezTo>
                <a:cubicBezTo>
                  <a:pt x="7037703" y="5417375"/>
                  <a:pt x="6860643" y="5352775"/>
                  <a:pt x="6671806" y="5355243"/>
                </a:cubicBezTo>
                <a:cubicBezTo>
                  <a:pt x="6482969" y="5357711"/>
                  <a:pt x="6292890" y="5300810"/>
                  <a:pt x="5971267" y="5355243"/>
                </a:cubicBezTo>
                <a:cubicBezTo>
                  <a:pt x="5649644" y="5409676"/>
                  <a:pt x="5613732" y="5293273"/>
                  <a:pt x="5415283" y="5355243"/>
                </a:cubicBezTo>
                <a:cubicBezTo>
                  <a:pt x="5216834" y="5417213"/>
                  <a:pt x="4974906" y="5284468"/>
                  <a:pt x="4714743" y="5355243"/>
                </a:cubicBezTo>
                <a:cubicBezTo>
                  <a:pt x="4454580" y="5426018"/>
                  <a:pt x="4386040" y="5345537"/>
                  <a:pt x="4158759" y="5355243"/>
                </a:cubicBezTo>
                <a:cubicBezTo>
                  <a:pt x="3931478" y="5364949"/>
                  <a:pt x="3686350" y="5288473"/>
                  <a:pt x="3530497" y="5355243"/>
                </a:cubicBezTo>
                <a:cubicBezTo>
                  <a:pt x="3374644" y="5422013"/>
                  <a:pt x="3303285" y="5317616"/>
                  <a:pt x="3191347" y="5355243"/>
                </a:cubicBezTo>
                <a:cubicBezTo>
                  <a:pt x="3079409" y="5392870"/>
                  <a:pt x="2660047" y="5308318"/>
                  <a:pt x="2490808" y="5355243"/>
                </a:cubicBezTo>
                <a:cubicBezTo>
                  <a:pt x="2321569" y="5402168"/>
                  <a:pt x="2239836" y="5343540"/>
                  <a:pt x="2007102" y="5355243"/>
                </a:cubicBezTo>
                <a:cubicBezTo>
                  <a:pt x="1774368" y="5366946"/>
                  <a:pt x="1540439" y="5317256"/>
                  <a:pt x="1378840" y="5355243"/>
                </a:cubicBezTo>
                <a:cubicBezTo>
                  <a:pt x="1217241" y="5393230"/>
                  <a:pt x="1206395" y="5351696"/>
                  <a:pt x="1039690" y="5355243"/>
                </a:cubicBezTo>
                <a:cubicBezTo>
                  <a:pt x="872985" y="5358790"/>
                  <a:pt x="208248" y="5239944"/>
                  <a:pt x="0" y="5355243"/>
                </a:cubicBezTo>
                <a:cubicBezTo>
                  <a:pt x="-29942" y="5141293"/>
                  <a:pt x="28505" y="5050312"/>
                  <a:pt x="0" y="4813768"/>
                </a:cubicBezTo>
                <a:cubicBezTo>
                  <a:pt x="-28505" y="4577224"/>
                  <a:pt x="17136" y="4480790"/>
                  <a:pt x="0" y="4325846"/>
                </a:cubicBezTo>
                <a:cubicBezTo>
                  <a:pt x="-17136" y="4170902"/>
                  <a:pt x="44477" y="4037901"/>
                  <a:pt x="0" y="3891477"/>
                </a:cubicBezTo>
                <a:cubicBezTo>
                  <a:pt x="-44477" y="3745053"/>
                  <a:pt x="29936" y="3504922"/>
                  <a:pt x="0" y="3189345"/>
                </a:cubicBezTo>
                <a:cubicBezTo>
                  <a:pt x="-29936" y="2873768"/>
                  <a:pt x="43835" y="2955806"/>
                  <a:pt x="0" y="2754975"/>
                </a:cubicBezTo>
                <a:cubicBezTo>
                  <a:pt x="-43835" y="2554144"/>
                  <a:pt x="47263" y="2380780"/>
                  <a:pt x="0" y="2159948"/>
                </a:cubicBezTo>
                <a:cubicBezTo>
                  <a:pt x="-47263" y="1939116"/>
                  <a:pt x="2466" y="1824326"/>
                  <a:pt x="0" y="1725578"/>
                </a:cubicBezTo>
                <a:cubicBezTo>
                  <a:pt x="-2466" y="1626830"/>
                  <a:pt x="46577" y="1325186"/>
                  <a:pt x="0" y="1076999"/>
                </a:cubicBezTo>
                <a:cubicBezTo>
                  <a:pt x="-46577" y="828812"/>
                  <a:pt x="41478" y="399697"/>
                  <a:pt x="0" y="0"/>
                </a:cubicBezTo>
                <a:close/>
              </a:path>
              <a:path w="7227790" h="5355243" stroke="0" extrusionOk="0">
                <a:moveTo>
                  <a:pt x="0" y="0"/>
                </a:moveTo>
                <a:cubicBezTo>
                  <a:pt x="165532" y="-52234"/>
                  <a:pt x="289919" y="8847"/>
                  <a:pt x="483706" y="0"/>
                </a:cubicBezTo>
                <a:cubicBezTo>
                  <a:pt x="677493" y="-8847"/>
                  <a:pt x="689410" y="24359"/>
                  <a:pt x="822856" y="0"/>
                </a:cubicBezTo>
                <a:cubicBezTo>
                  <a:pt x="956302" y="-24359"/>
                  <a:pt x="1271397" y="3473"/>
                  <a:pt x="1523396" y="0"/>
                </a:cubicBezTo>
                <a:cubicBezTo>
                  <a:pt x="1775395" y="-3473"/>
                  <a:pt x="1847320" y="9585"/>
                  <a:pt x="2007102" y="0"/>
                </a:cubicBezTo>
                <a:cubicBezTo>
                  <a:pt x="2166884" y="-9585"/>
                  <a:pt x="2322589" y="11167"/>
                  <a:pt x="2490808" y="0"/>
                </a:cubicBezTo>
                <a:cubicBezTo>
                  <a:pt x="2659027" y="-11167"/>
                  <a:pt x="2988152" y="2710"/>
                  <a:pt x="3191347" y="0"/>
                </a:cubicBezTo>
                <a:cubicBezTo>
                  <a:pt x="3394542" y="-2710"/>
                  <a:pt x="3485897" y="18651"/>
                  <a:pt x="3602775" y="0"/>
                </a:cubicBezTo>
                <a:cubicBezTo>
                  <a:pt x="3719653" y="-18651"/>
                  <a:pt x="4070396" y="37525"/>
                  <a:pt x="4303315" y="0"/>
                </a:cubicBezTo>
                <a:cubicBezTo>
                  <a:pt x="4536234" y="-37525"/>
                  <a:pt x="4788913" y="71627"/>
                  <a:pt x="5003855" y="0"/>
                </a:cubicBezTo>
                <a:cubicBezTo>
                  <a:pt x="5218797" y="-71627"/>
                  <a:pt x="5341361" y="2613"/>
                  <a:pt x="5559838" y="0"/>
                </a:cubicBezTo>
                <a:cubicBezTo>
                  <a:pt x="5778315" y="-2613"/>
                  <a:pt x="6086051" y="60220"/>
                  <a:pt x="6260378" y="0"/>
                </a:cubicBezTo>
                <a:cubicBezTo>
                  <a:pt x="6434705" y="-60220"/>
                  <a:pt x="6569059" y="8678"/>
                  <a:pt x="6744084" y="0"/>
                </a:cubicBezTo>
                <a:cubicBezTo>
                  <a:pt x="6919109" y="-8678"/>
                  <a:pt x="7020765" y="49631"/>
                  <a:pt x="7227790" y="0"/>
                </a:cubicBezTo>
                <a:cubicBezTo>
                  <a:pt x="7240116" y="147515"/>
                  <a:pt x="7172104" y="345282"/>
                  <a:pt x="7227790" y="648579"/>
                </a:cubicBezTo>
                <a:cubicBezTo>
                  <a:pt x="7283476" y="951876"/>
                  <a:pt x="7182272" y="1111166"/>
                  <a:pt x="7227790" y="1243606"/>
                </a:cubicBezTo>
                <a:cubicBezTo>
                  <a:pt x="7273308" y="1376046"/>
                  <a:pt x="7170813" y="1682816"/>
                  <a:pt x="7227790" y="1838633"/>
                </a:cubicBezTo>
                <a:cubicBezTo>
                  <a:pt x="7284767" y="1994450"/>
                  <a:pt x="7163765" y="2215376"/>
                  <a:pt x="7227790" y="2487213"/>
                </a:cubicBezTo>
                <a:cubicBezTo>
                  <a:pt x="7291815" y="2759050"/>
                  <a:pt x="7189227" y="2925350"/>
                  <a:pt x="7227790" y="3135792"/>
                </a:cubicBezTo>
                <a:cubicBezTo>
                  <a:pt x="7266353" y="3346234"/>
                  <a:pt x="7183661" y="3609902"/>
                  <a:pt x="7227790" y="3784372"/>
                </a:cubicBezTo>
                <a:cubicBezTo>
                  <a:pt x="7271919" y="3958842"/>
                  <a:pt x="7225306" y="4039156"/>
                  <a:pt x="7227790" y="4218741"/>
                </a:cubicBezTo>
                <a:cubicBezTo>
                  <a:pt x="7230274" y="4398326"/>
                  <a:pt x="7181889" y="4572019"/>
                  <a:pt x="7227790" y="4706664"/>
                </a:cubicBezTo>
                <a:cubicBezTo>
                  <a:pt x="7273691" y="4841309"/>
                  <a:pt x="7157875" y="5068112"/>
                  <a:pt x="7227790" y="5355243"/>
                </a:cubicBezTo>
                <a:cubicBezTo>
                  <a:pt x="6994939" y="5389757"/>
                  <a:pt x="6943454" y="5334077"/>
                  <a:pt x="6744084" y="5355243"/>
                </a:cubicBezTo>
                <a:cubicBezTo>
                  <a:pt x="6544714" y="5376409"/>
                  <a:pt x="6445386" y="5350647"/>
                  <a:pt x="6188100" y="5355243"/>
                </a:cubicBezTo>
                <a:cubicBezTo>
                  <a:pt x="5930814" y="5359839"/>
                  <a:pt x="5969870" y="5320911"/>
                  <a:pt x="5848950" y="5355243"/>
                </a:cubicBezTo>
                <a:cubicBezTo>
                  <a:pt x="5728030" y="5389575"/>
                  <a:pt x="5666930" y="5347857"/>
                  <a:pt x="5509800" y="5355243"/>
                </a:cubicBezTo>
                <a:cubicBezTo>
                  <a:pt x="5352670" y="5362629"/>
                  <a:pt x="5076242" y="5351662"/>
                  <a:pt x="4953816" y="5355243"/>
                </a:cubicBezTo>
                <a:cubicBezTo>
                  <a:pt x="4831390" y="5358824"/>
                  <a:pt x="4691242" y="5354425"/>
                  <a:pt x="4542388" y="5355243"/>
                </a:cubicBezTo>
                <a:cubicBezTo>
                  <a:pt x="4393534" y="5356061"/>
                  <a:pt x="4099488" y="5293797"/>
                  <a:pt x="3914126" y="5355243"/>
                </a:cubicBezTo>
                <a:cubicBezTo>
                  <a:pt x="3728764" y="5416689"/>
                  <a:pt x="3611705" y="5333336"/>
                  <a:pt x="3502698" y="5355243"/>
                </a:cubicBezTo>
                <a:cubicBezTo>
                  <a:pt x="3393691" y="5377150"/>
                  <a:pt x="3114956" y="5330945"/>
                  <a:pt x="2874436" y="5355243"/>
                </a:cubicBezTo>
                <a:cubicBezTo>
                  <a:pt x="2633916" y="5379541"/>
                  <a:pt x="2662212" y="5352167"/>
                  <a:pt x="2535286" y="5355243"/>
                </a:cubicBezTo>
                <a:cubicBezTo>
                  <a:pt x="2408360" y="5358319"/>
                  <a:pt x="2115029" y="5340312"/>
                  <a:pt x="1907025" y="5355243"/>
                </a:cubicBezTo>
                <a:cubicBezTo>
                  <a:pt x="1699021" y="5370174"/>
                  <a:pt x="1597924" y="5347366"/>
                  <a:pt x="1495597" y="5355243"/>
                </a:cubicBezTo>
                <a:cubicBezTo>
                  <a:pt x="1393270" y="5363120"/>
                  <a:pt x="1256491" y="5326148"/>
                  <a:pt x="1156446" y="5355243"/>
                </a:cubicBezTo>
                <a:cubicBezTo>
                  <a:pt x="1056401" y="5384338"/>
                  <a:pt x="860870" y="5354150"/>
                  <a:pt x="745018" y="5355243"/>
                </a:cubicBezTo>
                <a:cubicBezTo>
                  <a:pt x="629166" y="5356336"/>
                  <a:pt x="158126" y="5345824"/>
                  <a:pt x="0" y="5355243"/>
                </a:cubicBezTo>
                <a:cubicBezTo>
                  <a:pt x="-19992" y="5174340"/>
                  <a:pt x="48137" y="5053329"/>
                  <a:pt x="0" y="4867321"/>
                </a:cubicBezTo>
                <a:cubicBezTo>
                  <a:pt x="-48137" y="4681313"/>
                  <a:pt x="33436" y="4574573"/>
                  <a:pt x="0" y="4432951"/>
                </a:cubicBezTo>
                <a:cubicBezTo>
                  <a:pt x="-33436" y="4291329"/>
                  <a:pt x="16317" y="4130436"/>
                  <a:pt x="0" y="3998581"/>
                </a:cubicBezTo>
                <a:cubicBezTo>
                  <a:pt x="-16317" y="3866726"/>
                  <a:pt x="48205" y="3545832"/>
                  <a:pt x="0" y="3350002"/>
                </a:cubicBezTo>
                <a:cubicBezTo>
                  <a:pt x="-48205" y="3154172"/>
                  <a:pt x="11020" y="3081700"/>
                  <a:pt x="0" y="2915632"/>
                </a:cubicBezTo>
                <a:cubicBezTo>
                  <a:pt x="-11020" y="2749564"/>
                  <a:pt x="62902" y="2440992"/>
                  <a:pt x="0" y="2320605"/>
                </a:cubicBezTo>
                <a:cubicBezTo>
                  <a:pt x="-62902" y="2200218"/>
                  <a:pt x="40251" y="1985654"/>
                  <a:pt x="0" y="1832683"/>
                </a:cubicBezTo>
                <a:cubicBezTo>
                  <a:pt x="-40251" y="1679712"/>
                  <a:pt x="25531" y="1467983"/>
                  <a:pt x="0" y="1237656"/>
                </a:cubicBezTo>
                <a:cubicBezTo>
                  <a:pt x="-25531" y="1007329"/>
                  <a:pt x="20064" y="862124"/>
                  <a:pt x="0" y="642629"/>
                </a:cubicBezTo>
                <a:cubicBezTo>
                  <a:pt x="-20064" y="423134"/>
                  <a:pt x="52236" y="18040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F3459-8B69-A7EE-7DCF-70ECD878461B}"/>
              </a:ext>
            </a:extLst>
          </p:cNvPr>
          <p:cNvSpPr/>
          <p:nvPr/>
        </p:nvSpPr>
        <p:spPr bwMode="auto">
          <a:xfrm>
            <a:off x="96779" y="1389941"/>
            <a:ext cx="4593974" cy="5355243"/>
          </a:xfrm>
          <a:custGeom>
            <a:avLst/>
            <a:gdLst>
              <a:gd name="connsiteX0" fmla="*/ 0 w 4593974"/>
              <a:gd name="connsiteY0" fmla="*/ 0 h 5355243"/>
              <a:gd name="connsiteX1" fmla="*/ 666126 w 4593974"/>
              <a:gd name="connsiteY1" fmla="*/ 0 h 5355243"/>
              <a:gd name="connsiteX2" fmla="*/ 1148494 w 4593974"/>
              <a:gd name="connsiteY2" fmla="*/ 0 h 5355243"/>
              <a:gd name="connsiteX3" fmla="*/ 1768680 w 4593974"/>
              <a:gd name="connsiteY3" fmla="*/ 0 h 5355243"/>
              <a:gd name="connsiteX4" fmla="*/ 2251047 w 4593974"/>
              <a:gd name="connsiteY4" fmla="*/ 0 h 5355243"/>
              <a:gd name="connsiteX5" fmla="*/ 2825294 w 4593974"/>
              <a:gd name="connsiteY5" fmla="*/ 0 h 5355243"/>
              <a:gd name="connsiteX6" fmla="*/ 3445481 w 4593974"/>
              <a:gd name="connsiteY6" fmla="*/ 0 h 5355243"/>
              <a:gd name="connsiteX7" fmla="*/ 3881908 w 4593974"/>
              <a:gd name="connsiteY7" fmla="*/ 0 h 5355243"/>
              <a:gd name="connsiteX8" fmla="*/ 4593974 w 4593974"/>
              <a:gd name="connsiteY8" fmla="*/ 0 h 5355243"/>
              <a:gd name="connsiteX9" fmla="*/ 4593974 w 4593974"/>
              <a:gd name="connsiteY9" fmla="*/ 702132 h 5355243"/>
              <a:gd name="connsiteX10" fmla="*/ 4593974 w 4593974"/>
              <a:gd name="connsiteY10" fmla="*/ 1404264 h 5355243"/>
              <a:gd name="connsiteX11" fmla="*/ 4593974 w 4593974"/>
              <a:gd name="connsiteY11" fmla="*/ 2052843 h 5355243"/>
              <a:gd name="connsiteX12" fmla="*/ 4593974 w 4593974"/>
              <a:gd name="connsiteY12" fmla="*/ 2594318 h 5355243"/>
              <a:gd name="connsiteX13" fmla="*/ 4593974 w 4593974"/>
              <a:gd name="connsiteY13" fmla="*/ 3242897 h 5355243"/>
              <a:gd name="connsiteX14" fmla="*/ 4593974 w 4593974"/>
              <a:gd name="connsiteY14" fmla="*/ 3730819 h 5355243"/>
              <a:gd name="connsiteX15" fmla="*/ 4593974 w 4593974"/>
              <a:gd name="connsiteY15" fmla="*/ 4325846 h 5355243"/>
              <a:gd name="connsiteX16" fmla="*/ 4593974 w 4593974"/>
              <a:gd name="connsiteY16" fmla="*/ 4760216 h 5355243"/>
              <a:gd name="connsiteX17" fmla="*/ 4593974 w 4593974"/>
              <a:gd name="connsiteY17" fmla="*/ 5355243 h 5355243"/>
              <a:gd name="connsiteX18" fmla="*/ 4019727 w 4593974"/>
              <a:gd name="connsiteY18" fmla="*/ 5355243 h 5355243"/>
              <a:gd name="connsiteX19" fmla="*/ 3399541 w 4593974"/>
              <a:gd name="connsiteY19" fmla="*/ 5355243 h 5355243"/>
              <a:gd name="connsiteX20" fmla="*/ 2779354 w 4593974"/>
              <a:gd name="connsiteY20" fmla="*/ 5355243 h 5355243"/>
              <a:gd name="connsiteX21" fmla="*/ 2296987 w 4593974"/>
              <a:gd name="connsiteY21" fmla="*/ 5355243 h 5355243"/>
              <a:gd name="connsiteX22" fmla="*/ 1630861 w 4593974"/>
              <a:gd name="connsiteY22" fmla="*/ 5355243 h 5355243"/>
              <a:gd name="connsiteX23" fmla="*/ 1056614 w 4593974"/>
              <a:gd name="connsiteY23" fmla="*/ 5355243 h 5355243"/>
              <a:gd name="connsiteX24" fmla="*/ 620186 w 4593974"/>
              <a:gd name="connsiteY24" fmla="*/ 5355243 h 5355243"/>
              <a:gd name="connsiteX25" fmla="*/ 0 w 4593974"/>
              <a:gd name="connsiteY25" fmla="*/ 5355243 h 5355243"/>
              <a:gd name="connsiteX26" fmla="*/ 0 w 4593974"/>
              <a:gd name="connsiteY26" fmla="*/ 4813768 h 5355243"/>
              <a:gd name="connsiteX27" fmla="*/ 0 w 4593974"/>
              <a:gd name="connsiteY27" fmla="*/ 4218741 h 5355243"/>
              <a:gd name="connsiteX28" fmla="*/ 0 w 4593974"/>
              <a:gd name="connsiteY28" fmla="*/ 3516610 h 5355243"/>
              <a:gd name="connsiteX29" fmla="*/ 0 w 4593974"/>
              <a:gd name="connsiteY29" fmla="*/ 2814478 h 5355243"/>
              <a:gd name="connsiteX30" fmla="*/ 0 w 4593974"/>
              <a:gd name="connsiteY30" fmla="*/ 2165898 h 5355243"/>
              <a:gd name="connsiteX31" fmla="*/ 0 w 4593974"/>
              <a:gd name="connsiteY31" fmla="*/ 1624424 h 5355243"/>
              <a:gd name="connsiteX32" fmla="*/ 0 w 4593974"/>
              <a:gd name="connsiteY32" fmla="*/ 1190054 h 5355243"/>
              <a:gd name="connsiteX33" fmla="*/ 0 w 4593974"/>
              <a:gd name="connsiteY33" fmla="*/ 648579 h 5355243"/>
              <a:gd name="connsiteX34" fmla="*/ 0 w 4593974"/>
              <a:gd name="connsiteY34" fmla="*/ 0 h 535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93974" h="5355243" fill="none" extrusionOk="0">
                <a:moveTo>
                  <a:pt x="0" y="0"/>
                </a:moveTo>
                <a:cubicBezTo>
                  <a:pt x="203485" y="-66845"/>
                  <a:pt x="514569" y="54689"/>
                  <a:pt x="666126" y="0"/>
                </a:cubicBezTo>
                <a:cubicBezTo>
                  <a:pt x="817683" y="-54689"/>
                  <a:pt x="937913" y="27984"/>
                  <a:pt x="1148494" y="0"/>
                </a:cubicBezTo>
                <a:cubicBezTo>
                  <a:pt x="1359075" y="-27984"/>
                  <a:pt x="1542730" y="6522"/>
                  <a:pt x="1768680" y="0"/>
                </a:cubicBezTo>
                <a:cubicBezTo>
                  <a:pt x="1994630" y="-6522"/>
                  <a:pt x="2035715" y="34239"/>
                  <a:pt x="2251047" y="0"/>
                </a:cubicBezTo>
                <a:cubicBezTo>
                  <a:pt x="2466379" y="-34239"/>
                  <a:pt x="2646429" y="1222"/>
                  <a:pt x="2825294" y="0"/>
                </a:cubicBezTo>
                <a:cubicBezTo>
                  <a:pt x="3004159" y="-1222"/>
                  <a:pt x="3171537" y="1654"/>
                  <a:pt x="3445481" y="0"/>
                </a:cubicBezTo>
                <a:cubicBezTo>
                  <a:pt x="3719425" y="-1654"/>
                  <a:pt x="3771750" y="22361"/>
                  <a:pt x="3881908" y="0"/>
                </a:cubicBezTo>
                <a:cubicBezTo>
                  <a:pt x="3992066" y="-22361"/>
                  <a:pt x="4391056" y="73413"/>
                  <a:pt x="4593974" y="0"/>
                </a:cubicBezTo>
                <a:cubicBezTo>
                  <a:pt x="4664535" y="300945"/>
                  <a:pt x="4527683" y="535906"/>
                  <a:pt x="4593974" y="702132"/>
                </a:cubicBezTo>
                <a:cubicBezTo>
                  <a:pt x="4660265" y="868358"/>
                  <a:pt x="4516664" y="1240574"/>
                  <a:pt x="4593974" y="1404264"/>
                </a:cubicBezTo>
                <a:cubicBezTo>
                  <a:pt x="4671284" y="1567954"/>
                  <a:pt x="4535932" y="1814552"/>
                  <a:pt x="4593974" y="2052843"/>
                </a:cubicBezTo>
                <a:cubicBezTo>
                  <a:pt x="4652016" y="2291134"/>
                  <a:pt x="4532273" y="2342332"/>
                  <a:pt x="4593974" y="2594318"/>
                </a:cubicBezTo>
                <a:cubicBezTo>
                  <a:pt x="4655675" y="2846304"/>
                  <a:pt x="4558813" y="3024697"/>
                  <a:pt x="4593974" y="3242897"/>
                </a:cubicBezTo>
                <a:cubicBezTo>
                  <a:pt x="4629135" y="3461097"/>
                  <a:pt x="4578542" y="3510316"/>
                  <a:pt x="4593974" y="3730819"/>
                </a:cubicBezTo>
                <a:cubicBezTo>
                  <a:pt x="4609406" y="3951322"/>
                  <a:pt x="4529065" y="4067399"/>
                  <a:pt x="4593974" y="4325846"/>
                </a:cubicBezTo>
                <a:cubicBezTo>
                  <a:pt x="4658883" y="4584293"/>
                  <a:pt x="4588695" y="4620553"/>
                  <a:pt x="4593974" y="4760216"/>
                </a:cubicBezTo>
                <a:cubicBezTo>
                  <a:pt x="4599253" y="4899879"/>
                  <a:pt x="4577044" y="5096780"/>
                  <a:pt x="4593974" y="5355243"/>
                </a:cubicBezTo>
                <a:cubicBezTo>
                  <a:pt x="4452308" y="5379376"/>
                  <a:pt x="4195197" y="5339536"/>
                  <a:pt x="4019727" y="5355243"/>
                </a:cubicBezTo>
                <a:cubicBezTo>
                  <a:pt x="3844257" y="5370950"/>
                  <a:pt x="3646222" y="5334442"/>
                  <a:pt x="3399541" y="5355243"/>
                </a:cubicBezTo>
                <a:cubicBezTo>
                  <a:pt x="3152860" y="5376044"/>
                  <a:pt x="3031565" y="5353817"/>
                  <a:pt x="2779354" y="5355243"/>
                </a:cubicBezTo>
                <a:cubicBezTo>
                  <a:pt x="2527143" y="5356669"/>
                  <a:pt x="2433889" y="5332233"/>
                  <a:pt x="2296987" y="5355243"/>
                </a:cubicBezTo>
                <a:cubicBezTo>
                  <a:pt x="2160085" y="5378253"/>
                  <a:pt x="1836180" y="5305041"/>
                  <a:pt x="1630861" y="5355243"/>
                </a:cubicBezTo>
                <a:cubicBezTo>
                  <a:pt x="1425542" y="5405445"/>
                  <a:pt x="1212325" y="5289268"/>
                  <a:pt x="1056614" y="5355243"/>
                </a:cubicBezTo>
                <a:cubicBezTo>
                  <a:pt x="900903" y="5421218"/>
                  <a:pt x="789722" y="5313816"/>
                  <a:pt x="620186" y="5355243"/>
                </a:cubicBezTo>
                <a:cubicBezTo>
                  <a:pt x="450650" y="5396670"/>
                  <a:pt x="125406" y="5344093"/>
                  <a:pt x="0" y="5355243"/>
                </a:cubicBezTo>
                <a:cubicBezTo>
                  <a:pt x="-31539" y="5139887"/>
                  <a:pt x="42928" y="5061797"/>
                  <a:pt x="0" y="4813768"/>
                </a:cubicBezTo>
                <a:cubicBezTo>
                  <a:pt x="-42928" y="4565740"/>
                  <a:pt x="38763" y="4376513"/>
                  <a:pt x="0" y="4218741"/>
                </a:cubicBezTo>
                <a:cubicBezTo>
                  <a:pt x="-38763" y="4060969"/>
                  <a:pt x="79838" y="3661860"/>
                  <a:pt x="0" y="3516610"/>
                </a:cubicBezTo>
                <a:cubicBezTo>
                  <a:pt x="-79838" y="3371360"/>
                  <a:pt x="77510" y="3131552"/>
                  <a:pt x="0" y="2814478"/>
                </a:cubicBezTo>
                <a:cubicBezTo>
                  <a:pt x="-77510" y="2497404"/>
                  <a:pt x="24239" y="2358728"/>
                  <a:pt x="0" y="2165898"/>
                </a:cubicBezTo>
                <a:cubicBezTo>
                  <a:pt x="-24239" y="1973068"/>
                  <a:pt x="41527" y="1851587"/>
                  <a:pt x="0" y="1624424"/>
                </a:cubicBezTo>
                <a:cubicBezTo>
                  <a:pt x="-41527" y="1397261"/>
                  <a:pt x="21913" y="1406989"/>
                  <a:pt x="0" y="1190054"/>
                </a:cubicBezTo>
                <a:cubicBezTo>
                  <a:pt x="-21913" y="973119"/>
                  <a:pt x="58284" y="833368"/>
                  <a:pt x="0" y="648579"/>
                </a:cubicBezTo>
                <a:cubicBezTo>
                  <a:pt x="-58284" y="463790"/>
                  <a:pt x="60138" y="143182"/>
                  <a:pt x="0" y="0"/>
                </a:cubicBezTo>
                <a:close/>
              </a:path>
              <a:path w="4593974" h="5355243" stroke="0" extrusionOk="0">
                <a:moveTo>
                  <a:pt x="0" y="0"/>
                </a:moveTo>
                <a:cubicBezTo>
                  <a:pt x="196623" y="-52297"/>
                  <a:pt x="395615" y="22036"/>
                  <a:pt x="528307" y="0"/>
                </a:cubicBezTo>
                <a:cubicBezTo>
                  <a:pt x="660999" y="-22036"/>
                  <a:pt x="779022" y="30654"/>
                  <a:pt x="964735" y="0"/>
                </a:cubicBezTo>
                <a:cubicBezTo>
                  <a:pt x="1150448" y="-30654"/>
                  <a:pt x="1447829" y="35939"/>
                  <a:pt x="1630861" y="0"/>
                </a:cubicBezTo>
                <a:cubicBezTo>
                  <a:pt x="1813893" y="-35939"/>
                  <a:pt x="1947516" y="39144"/>
                  <a:pt x="2159168" y="0"/>
                </a:cubicBezTo>
                <a:cubicBezTo>
                  <a:pt x="2370820" y="-39144"/>
                  <a:pt x="2471305" y="38890"/>
                  <a:pt x="2687475" y="0"/>
                </a:cubicBezTo>
                <a:cubicBezTo>
                  <a:pt x="2903645" y="-38890"/>
                  <a:pt x="3131226" y="11356"/>
                  <a:pt x="3353601" y="0"/>
                </a:cubicBezTo>
                <a:cubicBezTo>
                  <a:pt x="3575976" y="-11356"/>
                  <a:pt x="3619845" y="5805"/>
                  <a:pt x="3835968" y="0"/>
                </a:cubicBezTo>
                <a:cubicBezTo>
                  <a:pt x="4052091" y="-5805"/>
                  <a:pt x="4242041" y="75297"/>
                  <a:pt x="4593974" y="0"/>
                </a:cubicBezTo>
                <a:cubicBezTo>
                  <a:pt x="4623829" y="235424"/>
                  <a:pt x="4536914" y="404526"/>
                  <a:pt x="4593974" y="702132"/>
                </a:cubicBezTo>
                <a:cubicBezTo>
                  <a:pt x="4651034" y="999738"/>
                  <a:pt x="4549995" y="957237"/>
                  <a:pt x="4593974" y="1190054"/>
                </a:cubicBezTo>
                <a:cubicBezTo>
                  <a:pt x="4637953" y="1422871"/>
                  <a:pt x="4548702" y="1638564"/>
                  <a:pt x="4593974" y="1785081"/>
                </a:cubicBezTo>
                <a:cubicBezTo>
                  <a:pt x="4639246" y="1931598"/>
                  <a:pt x="4533583" y="2109523"/>
                  <a:pt x="4593974" y="2433660"/>
                </a:cubicBezTo>
                <a:cubicBezTo>
                  <a:pt x="4654365" y="2757797"/>
                  <a:pt x="4581985" y="2710327"/>
                  <a:pt x="4593974" y="2868030"/>
                </a:cubicBezTo>
                <a:cubicBezTo>
                  <a:pt x="4605963" y="3025733"/>
                  <a:pt x="4552787" y="3288700"/>
                  <a:pt x="4593974" y="3463057"/>
                </a:cubicBezTo>
                <a:cubicBezTo>
                  <a:pt x="4635161" y="3637414"/>
                  <a:pt x="4548456" y="3925644"/>
                  <a:pt x="4593974" y="4058084"/>
                </a:cubicBezTo>
                <a:cubicBezTo>
                  <a:pt x="4639492" y="4190524"/>
                  <a:pt x="4536997" y="4497294"/>
                  <a:pt x="4593974" y="4653111"/>
                </a:cubicBezTo>
                <a:cubicBezTo>
                  <a:pt x="4650951" y="4808928"/>
                  <a:pt x="4538076" y="5103645"/>
                  <a:pt x="4593974" y="5355243"/>
                </a:cubicBezTo>
                <a:cubicBezTo>
                  <a:pt x="4378361" y="5390730"/>
                  <a:pt x="4223312" y="5340685"/>
                  <a:pt x="3973788" y="5355243"/>
                </a:cubicBezTo>
                <a:cubicBezTo>
                  <a:pt x="3724264" y="5369801"/>
                  <a:pt x="3663651" y="5328505"/>
                  <a:pt x="3537360" y="5355243"/>
                </a:cubicBezTo>
                <a:cubicBezTo>
                  <a:pt x="3411069" y="5381981"/>
                  <a:pt x="3224000" y="5315902"/>
                  <a:pt x="3054993" y="5355243"/>
                </a:cubicBezTo>
                <a:cubicBezTo>
                  <a:pt x="2885986" y="5394584"/>
                  <a:pt x="2712167" y="5331007"/>
                  <a:pt x="2388866" y="5355243"/>
                </a:cubicBezTo>
                <a:cubicBezTo>
                  <a:pt x="2065565" y="5379479"/>
                  <a:pt x="2022523" y="5336648"/>
                  <a:pt x="1814620" y="5355243"/>
                </a:cubicBezTo>
                <a:cubicBezTo>
                  <a:pt x="1606717" y="5373838"/>
                  <a:pt x="1494566" y="5299815"/>
                  <a:pt x="1332252" y="5355243"/>
                </a:cubicBezTo>
                <a:cubicBezTo>
                  <a:pt x="1169938" y="5410671"/>
                  <a:pt x="877837" y="5294913"/>
                  <a:pt x="758006" y="5355243"/>
                </a:cubicBezTo>
                <a:cubicBezTo>
                  <a:pt x="638175" y="5415573"/>
                  <a:pt x="217979" y="5292979"/>
                  <a:pt x="0" y="5355243"/>
                </a:cubicBezTo>
                <a:cubicBezTo>
                  <a:pt x="-30202" y="5173032"/>
                  <a:pt x="29079" y="5032563"/>
                  <a:pt x="0" y="4920873"/>
                </a:cubicBezTo>
                <a:cubicBezTo>
                  <a:pt x="-29079" y="4809183"/>
                  <a:pt x="46722" y="4450751"/>
                  <a:pt x="0" y="4272294"/>
                </a:cubicBezTo>
                <a:cubicBezTo>
                  <a:pt x="-46722" y="4093837"/>
                  <a:pt x="26602" y="3967537"/>
                  <a:pt x="0" y="3784372"/>
                </a:cubicBezTo>
                <a:cubicBezTo>
                  <a:pt x="-26602" y="3601207"/>
                  <a:pt x="79916" y="3354092"/>
                  <a:pt x="0" y="3082240"/>
                </a:cubicBezTo>
                <a:cubicBezTo>
                  <a:pt x="-79916" y="2810388"/>
                  <a:pt x="19157" y="2807243"/>
                  <a:pt x="0" y="2540765"/>
                </a:cubicBezTo>
                <a:cubicBezTo>
                  <a:pt x="-19157" y="2274287"/>
                  <a:pt x="14761" y="2238816"/>
                  <a:pt x="0" y="2106396"/>
                </a:cubicBezTo>
                <a:cubicBezTo>
                  <a:pt x="-14761" y="1973976"/>
                  <a:pt x="11987" y="1700433"/>
                  <a:pt x="0" y="1457816"/>
                </a:cubicBezTo>
                <a:cubicBezTo>
                  <a:pt x="-11987" y="1215199"/>
                  <a:pt x="10841" y="1090608"/>
                  <a:pt x="0" y="969894"/>
                </a:cubicBezTo>
                <a:cubicBezTo>
                  <a:pt x="-10841" y="849180"/>
                  <a:pt x="43472" y="41191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2D538B3-7DBE-C997-E9FF-1CDD4B375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1252F68-BFE7-4134-E9CA-2019F69AF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Spectral Analysis: The Frequency Domain</a:t>
            </a:r>
          </a:p>
        </p:txBody>
      </p:sp>
      <p:pic>
        <p:nvPicPr>
          <p:cNvPr id="13314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81DDF268-2663-79CC-706B-BA5A5D499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72" y="1559455"/>
            <a:ext cx="6845590" cy="45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The waveform and spectrogram of the bird chirps. The spectrogram shows... |  Download Scientific Diagram">
            <a:extLst>
              <a:ext uri="{FF2B5EF4-FFF2-40B4-BE49-F238E27FC236}">
                <a16:creationId xmlns:a16="http://schemas.microsoft.com/office/drawing/2014/main" id="{DC0B30B5-4B15-D10E-4684-8E4CF8E73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" b="50716"/>
          <a:stretch/>
        </p:blipFill>
        <p:spPr bwMode="auto">
          <a:xfrm>
            <a:off x="282056" y="1816926"/>
            <a:ext cx="4213944" cy="194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E04AAD-EEBD-A908-9811-151E867E71AF}"/>
              </a:ext>
            </a:extLst>
          </p:cNvPr>
          <p:cNvSpPr txBox="1"/>
          <p:nvPr/>
        </p:nvSpPr>
        <p:spPr>
          <a:xfrm>
            <a:off x="7480711" y="6189316"/>
            <a:ext cx="345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 you guess?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5F087-B267-ED20-623F-5E7A0C0B70E0}"/>
              </a:ext>
            </a:extLst>
          </p:cNvPr>
          <p:cNvSpPr txBox="1"/>
          <p:nvPr/>
        </p:nvSpPr>
        <p:spPr>
          <a:xfrm>
            <a:off x="1362528" y="6189315"/>
            <a:ext cx="303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Bird chirping</a:t>
            </a:r>
          </a:p>
        </p:txBody>
      </p:sp>
      <p:pic>
        <p:nvPicPr>
          <p:cNvPr id="6" name="Picture 4" descr="The waveform and spectrogram of the bird chirps. The spectrogram shows... |  Download Scientific Diagram">
            <a:extLst>
              <a:ext uri="{FF2B5EF4-FFF2-40B4-BE49-F238E27FC236}">
                <a16:creationId xmlns:a16="http://schemas.microsoft.com/office/drawing/2014/main" id="{C136097A-3A40-F386-C130-B053ECA64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37"/>
          <a:stretch/>
        </p:blipFill>
        <p:spPr bwMode="auto">
          <a:xfrm>
            <a:off x="282054" y="3766760"/>
            <a:ext cx="4213946" cy="220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11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9C29-5D7D-D773-8115-A6DF847D8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A4BDBCB-FF18-DF10-0B3B-70720E2B4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56EB7-87BA-62BA-5947-977522D0AD0C}"/>
              </a:ext>
            </a:extLst>
          </p:cNvPr>
          <p:cNvSpPr/>
          <p:nvPr/>
        </p:nvSpPr>
        <p:spPr bwMode="auto">
          <a:xfrm>
            <a:off x="4811946" y="1389940"/>
            <a:ext cx="7227790" cy="5355243"/>
          </a:xfrm>
          <a:custGeom>
            <a:avLst/>
            <a:gdLst>
              <a:gd name="connsiteX0" fmla="*/ 0 w 7227790"/>
              <a:gd name="connsiteY0" fmla="*/ 0 h 5355243"/>
              <a:gd name="connsiteX1" fmla="*/ 555984 w 7227790"/>
              <a:gd name="connsiteY1" fmla="*/ 0 h 5355243"/>
              <a:gd name="connsiteX2" fmla="*/ 1039690 w 7227790"/>
              <a:gd name="connsiteY2" fmla="*/ 0 h 5355243"/>
              <a:gd name="connsiteX3" fmla="*/ 1595674 w 7227790"/>
              <a:gd name="connsiteY3" fmla="*/ 0 h 5355243"/>
              <a:gd name="connsiteX4" fmla="*/ 2223935 w 7227790"/>
              <a:gd name="connsiteY4" fmla="*/ 0 h 5355243"/>
              <a:gd name="connsiteX5" fmla="*/ 2852197 w 7227790"/>
              <a:gd name="connsiteY5" fmla="*/ 0 h 5355243"/>
              <a:gd name="connsiteX6" fmla="*/ 3480459 w 7227790"/>
              <a:gd name="connsiteY6" fmla="*/ 0 h 5355243"/>
              <a:gd name="connsiteX7" fmla="*/ 4180999 w 7227790"/>
              <a:gd name="connsiteY7" fmla="*/ 0 h 5355243"/>
              <a:gd name="connsiteX8" fmla="*/ 4736982 w 7227790"/>
              <a:gd name="connsiteY8" fmla="*/ 0 h 5355243"/>
              <a:gd name="connsiteX9" fmla="*/ 5365244 w 7227790"/>
              <a:gd name="connsiteY9" fmla="*/ 0 h 5355243"/>
              <a:gd name="connsiteX10" fmla="*/ 5921228 w 7227790"/>
              <a:gd name="connsiteY10" fmla="*/ 0 h 5355243"/>
              <a:gd name="connsiteX11" fmla="*/ 6477212 w 7227790"/>
              <a:gd name="connsiteY11" fmla="*/ 0 h 5355243"/>
              <a:gd name="connsiteX12" fmla="*/ 7227790 w 7227790"/>
              <a:gd name="connsiteY12" fmla="*/ 0 h 5355243"/>
              <a:gd name="connsiteX13" fmla="*/ 7227790 w 7227790"/>
              <a:gd name="connsiteY13" fmla="*/ 434370 h 5355243"/>
              <a:gd name="connsiteX14" fmla="*/ 7227790 w 7227790"/>
              <a:gd name="connsiteY14" fmla="*/ 1082949 h 5355243"/>
              <a:gd name="connsiteX15" fmla="*/ 7227790 w 7227790"/>
              <a:gd name="connsiteY15" fmla="*/ 1570871 h 5355243"/>
              <a:gd name="connsiteX16" fmla="*/ 7227790 w 7227790"/>
              <a:gd name="connsiteY16" fmla="*/ 2219451 h 5355243"/>
              <a:gd name="connsiteX17" fmla="*/ 7227790 w 7227790"/>
              <a:gd name="connsiteY17" fmla="*/ 2760925 h 5355243"/>
              <a:gd name="connsiteX18" fmla="*/ 7227790 w 7227790"/>
              <a:gd name="connsiteY18" fmla="*/ 3248847 h 5355243"/>
              <a:gd name="connsiteX19" fmla="*/ 7227790 w 7227790"/>
              <a:gd name="connsiteY19" fmla="*/ 3683217 h 5355243"/>
              <a:gd name="connsiteX20" fmla="*/ 7227790 w 7227790"/>
              <a:gd name="connsiteY20" fmla="*/ 4171139 h 5355243"/>
              <a:gd name="connsiteX21" fmla="*/ 7227790 w 7227790"/>
              <a:gd name="connsiteY21" fmla="*/ 4659061 h 5355243"/>
              <a:gd name="connsiteX22" fmla="*/ 7227790 w 7227790"/>
              <a:gd name="connsiteY22" fmla="*/ 5355243 h 5355243"/>
              <a:gd name="connsiteX23" fmla="*/ 6671806 w 7227790"/>
              <a:gd name="connsiteY23" fmla="*/ 5355243 h 5355243"/>
              <a:gd name="connsiteX24" fmla="*/ 5971267 w 7227790"/>
              <a:gd name="connsiteY24" fmla="*/ 5355243 h 5355243"/>
              <a:gd name="connsiteX25" fmla="*/ 5415283 w 7227790"/>
              <a:gd name="connsiteY25" fmla="*/ 5355243 h 5355243"/>
              <a:gd name="connsiteX26" fmla="*/ 4714743 w 7227790"/>
              <a:gd name="connsiteY26" fmla="*/ 5355243 h 5355243"/>
              <a:gd name="connsiteX27" fmla="*/ 4158759 w 7227790"/>
              <a:gd name="connsiteY27" fmla="*/ 5355243 h 5355243"/>
              <a:gd name="connsiteX28" fmla="*/ 3530497 w 7227790"/>
              <a:gd name="connsiteY28" fmla="*/ 5355243 h 5355243"/>
              <a:gd name="connsiteX29" fmla="*/ 3191347 w 7227790"/>
              <a:gd name="connsiteY29" fmla="*/ 5355243 h 5355243"/>
              <a:gd name="connsiteX30" fmla="*/ 2490808 w 7227790"/>
              <a:gd name="connsiteY30" fmla="*/ 5355243 h 5355243"/>
              <a:gd name="connsiteX31" fmla="*/ 2007102 w 7227790"/>
              <a:gd name="connsiteY31" fmla="*/ 5355243 h 5355243"/>
              <a:gd name="connsiteX32" fmla="*/ 1378840 w 7227790"/>
              <a:gd name="connsiteY32" fmla="*/ 5355243 h 5355243"/>
              <a:gd name="connsiteX33" fmla="*/ 1039690 w 7227790"/>
              <a:gd name="connsiteY33" fmla="*/ 5355243 h 5355243"/>
              <a:gd name="connsiteX34" fmla="*/ 0 w 7227790"/>
              <a:gd name="connsiteY34" fmla="*/ 5355243 h 5355243"/>
              <a:gd name="connsiteX35" fmla="*/ 0 w 7227790"/>
              <a:gd name="connsiteY35" fmla="*/ 4813768 h 5355243"/>
              <a:gd name="connsiteX36" fmla="*/ 0 w 7227790"/>
              <a:gd name="connsiteY36" fmla="*/ 4325846 h 5355243"/>
              <a:gd name="connsiteX37" fmla="*/ 0 w 7227790"/>
              <a:gd name="connsiteY37" fmla="*/ 3891477 h 5355243"/>
              <a:gd name="connsiteX38" fmla="*/ 0 w 7227790"/>
              <a:gd name="connsiteY38" fmla="*/ 3189345 h 5355243"/>
              <a:gd name="connsiteX39" fmla="*/ 0 w 7227790"/>
              <a:gd name="connsiteY39" fmla="*/ 2754975 h 5355243"/>
              <a:gd name="connsiteX40" fmla="*/ 0 w 7227790"/>
              <a:gd name="connsiteY40" fmla="*/ 2159948 h 5355243"/>
              <a:gd name="connsiteX41" fmla="*/ 0 w 7227790"/>
              <a:gd name="connsiteY41" fmla="*/ 1725578 h 5355243"/>
              <a:gd name="connsiteX42" fmla="*/ 0 w 7227790"/>
              <a:gd name="connsiteY42" fmla="*/ 1076999 h 5355243"/>
              <a:gd name="connsiteX43" fmla="*/ 0 w 7227790"/>
              <a:gd name="connsiteY43" fmla="*/ 0 h 535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27790" h="5355243" fill="none" extrusionOk="0">
                <a:moveTo>
                  <a:pt x="0" y="0"/>
                </a:moveTo>
                <a:cubicBezTo>
                  <a:pt x="260870" y="-61025"/>
                  <a:pt x="395684" y="42618"/>
                  <a:pt x="555984" y="0"/>
                </a:cubicBezTo>
                <a:cubicBezTo>
                  <a:pt x="716284" y="-42618"/>
                  <a:pt x="870495" y="40468"/>
                  <a:pt x="1039690" y="0"/>
                </a:cubicBezTo>
                <a:cubicBezTo>
                  <a:pt x="1208885" y="-40468"/>
                  <a:pt x="1482337" y="28244"/>
                  <a:pt x="1595674" y="0"/>
                </a:cubicBezTo>
                <a:cubicBezTo>
                  <a:pt x="1709011" y="-28244"/>
                  <a:pt x="1955278" y="62191"/>
                  <a:pt x="2223935" y="0"/>
                </a:cubicBezTo>
                <a:cubicBezTo>
                  <a:pt x="2492592" y="-62191"/>
                  <a:pt x="2636539" y="1844"/>
                  <a:pt x="2852197" y="0"/>
                </a:cubicBezTo>
                <a:cubicBezTo>
                  <a:pt x="3067855" y="-1844"/>
                  <a:pt x="3175903" y="31094"/>
                  <a:pt x="3480459" y="0"/>
                </a:cubicBezTo>
                <a:cubicBezTo>
                  <a:pt x="3785015" y="-31094"/>
                  <a:pt x="3856899" y="51823"/>
                  <a:pt x="4180999" y="0"/>
                </a:cubicBezTo>
                <a:cubicBezTo>
                  <a:pt x="4505099" y="-51823"/>
                  <a:pt x="4562934" y="53036"/>
                  <a:pt x="4736982" y="0"/>
                </a:cubicBezTo>
                <a:cubicBezTo>
                  <a:pt x="4911030" y="-53036"/>
                  <a:pt x="5239193" y="52233"/>
                  <a:pt x="5365244" y="0"/>
                </a:cubicBezTo>
                <a:cubicBezTo>
                  <a:pt x="5491295" y="-52233"/>
                  <a:pt x="5749473" y="38766"/>
                  <a:pt x="5921228" y="0"/>
                </a:cubicBezTo>
                <a:cubicBezTo>
                  <a:pt x="6092983" y="-38766"/>
                  <a:pt x="6323734" y="6470"/>
                  <a:pt x="6477212" y="0"/>
                </a:cubicBezTo>
                <a:cubicBezTo>
                  <a:pt x="6630690" y="-6470"/>
                  <a:pt x="7057030" y="6942"/>
                  <a:pt x="7227790" y="0"/>
                </a:cubicBezTo>
                <a:cubicBezTo>
                  <a:pt x="7247313" y="176951"/>
                  <a:pt x="7226738" y="328425"/>
                  <a:pt x="7227790" y="434370"/>
                </a:cubicBezTo>
                <a:cubicBezTo>
                  <a:pt x="7228842" y="540315"/>
                  <a:pt x="7163814" y="791745"/>
                  <a:pt x="7227790" y="1082949"/>
                </a:cubicBezTo>
                <a:cubicBezTo>
                  <a:pt x="7291766" y="1374153"/>
                  <a:pt x="7178688" y="1444897"/>
                  <a:pt x="7227790" y="1570871"/>
                </a:cubicBezTo>
                <a:cubicBezTo>
                  <a:pt x="7276892" y="1696845"/>
                  <a:pt x="7184637" y="2065548"/>
                  <a:pt x="7227790" y="2219451"/>
                </a:cubicBezTo>
                <a:cubicBezTo>
                  <a:pt x="7270943" y="2373354"/>
                  <a:pt x="7175680" y="2609691"/>
                  <a:pt x="7227790" y="2760925"/>
                </a:cubicBezTo>
                <a:cubicBezTo>
                  <a:pt x="7279900" y="2912159"/>
                  <a:pt x="7211252" y="3138557"/>
                  <a:pt x="7227790" y="3248847"/>
                </a:cubicBezTo>
                <a:cubicBezTo>
                  <a:pt x="7244328" y="3359137"/>
                  <a:pt x="7179200" y="3538370"/>
                  <a:pt x="7227790" y="3683217"/>
                </a:cubicBezTo>
                <a:cubicBezTo>
                  <a:pt x="7276380" y="3828064"/>
                  <a:pt x="7220944" y="3963464"/>
                  <a:pt x="7227790" y="4171139"/>
                </a:cubicBezTo>
                <a:cubicBezTo>
                  <a:pt x="7234636" y="4378814"/>
                  <a:pt x="7189792" y="4492861"/>
                  <a:pt x="7227790" y="4659061"/>
                </a:cubicBezTo>
                <a:cubicBezTo>
                  <a:pt x="7265788" y="4825261"/>
                  <a:pt x="7164393" y="5083678"/>
                  <a:pt x="7227790" y="5355243"/>
                </a:cubicBezTo>
                <a:cubicBezTo>
                  <a:pt x="7037703" y="5417375"/>
                  <a:pt x="6860643" y="5352775"/>
                  <a:pt x="6671806" y="5355243"/>
                </a:cubicBezTo>
                <a:cubicBezTo>
                  <a:pt x="6482969" y="5357711"/>
                  <a:pt x="6292890" y="5300810"/>
                  <a:pt x="5971267" y="5355243"/>
                </a:cubicBezTo>
                <a:cubicBezTo>
                  <a:pt x="5649644" y="5409676"/>
                  <a:pt x="5613732" y="5293273"/>
                  <a:pt x="5415283" y="5355243"/>
                </a:cubicBezTo>
                <a:cubicBezTo>
                  <a:pt x="5216834" y="5417213"/>
                  <a:pt x="4974906" y="5284468"/>
                  <a:pt x="4714743" y="5355243"/>
                </a:cubicBezTo>
                <a:cubicBezTo>
                  <a:pt x="4454580" y="5426018"/>
                  <a:pt x="4386040" y="5345537"/>
                  <a:pt x="4158759" y="5355243"/>
                </a:cubicBezTo>
                <a:cubicBezTo>
                  <a:pt x="3931478" y="5364949"/>
                  <a:pt x="3686350" y="5288473"/>
                  <a:pt x="3530497" y="5355243"/>
                </a:cubicBezTo>
                <a:cubicBezTo>
                  <a:pt x="3374644" y="5422013"/>
                  <a:pt x="3303285" y="5317616"/>
                  <a:pt x="3191347" y="5355243"/>
                </a:cubicBezTo>
                <a:cubicBezTo>
                  <a:pt x="3079409" y="5392870"/>
                  <a:pt x="2660047" y="5308318"/>
                  <a:pt x="2490808" y="5355243"/>
                </a:cubicBezTo>
                <a:cubicBezTo>
                  <a:pt x="2321569" y="5402168"/>
                  <a:pt x="2239836" y="5343540"/>
                  <a:pt x="2007102" y="5355243"/>
                </a:cubicBezTo>
                <a:cubicBezTo>
                  <a:pt x="1774368" y="5366946"/>
                  <a:pt x="1540439" y="5317256"/>
                  <a:pt x="1378840" y="5355243"/>
                </a:cubicBezTo>
                <a:cubicBezTo>
                  <a:pt x="1217241" y="5393230"/>
                  <a:pt x="1206395" y="5351696"/>
                  <a:pt x="1039690" y="5355243"/>
                </a:cubicBezTo>
                <a:cubicBezTo>
                  <a:pt x="872985" y="5358790"/>
                  <a:pt x="208248" y="5239944"/>
                  <a:pt x="0" y="5355243"/>
                </a:cubicBezTo>
                <a:cubicBezTo>
                  <a:pt x="-29942" y="5141293"/>
                  <a:pt x="28505" y="5050312"/>
                  <a:pt x="0" y="4813768"/>
                </a:cubicBezTo>
                <a:cubicBezTo>
                  <a:pt x="-28505" y="4577224"/>
                  <a:pt x="17136" y="4480790"/>
                  <a:pt x="0" y="4325846"/>
                </a:cubicBezTo>
                <a:cubicBezTo>
                  <a:pt x="-17136" y="4170902"/>
                  <a:pt x="44477" y="4037901"/>
                  <a:pt x="0" y="3891477"/>
                </a:cubicBezTo>
                <a:cubicBezTo>
                  <a:pt x="-44477" y="3745053"/>
                  <a:pt x="29936" y="3504922"/>
                  <a:pt x="0" y="3189345"/>
                </a:cubicBezTo>
                <a:cubicBezTo>
                  <a:pt x="-29936" y="2873768"/>
                  <a:pt x="43835" y="2955806"/>
                  <a:pt x="0" y="2754975"/>
                </a:cubicBezTo>
                <a:cubicBezTo>
                  <a:pt x="-43835" y="2554144"/>
                  <a:pt x="47263" y="2380780"/>
                  <a:pt x="0" y="2159948"/>
                </a:cubicBezTo>
                <a:cubicBezTo>
                  <a:pt x="-47263" y="1939116"/>
                  <a:pt x="2466" y="1824326"/>
                  <a:pt x="0" y="1725578"/>
                </a:cubicBezTo>
                <a:cubicBezTo>
                  <a:pt x="-2466" y="1626830"/>
                  <a:pt x="46577" y="1325186"/>
                  <a:pt x="0" y="1076999"/>
                </a:cubicBezTo>
                <a:cubicBezTo>
                  <a:pt x="-46577" y="828812"/>
                  <a:pt x="41478" y="399697"/>
                  <a:pt x="0" y="0"/>
                </a:cubicBezTo>
                <a:close/>
              </a:path>
              <a:path w="7227790" h="5355243" stroke="0" extrusionOk="0">
                <a:moveTo>
                  <a:pt x="0" y="0"/>
                </a:moveTo>
                <a:cubicBezTo>
                  <a:pt x="165532" y="-52234"/>
                  <a:pt x="289919" y="8847"/>
                  <a:pt x="483706" y="0"/>
                </a:cubicBezTo>
                <a:cubicBezTo>
                  <a:pt x="677493" y="-8847"/>
                  <a:pt x="689410" y="24359"/>
                  <a:pt x="822856" y="0"/>
                </a:cubicBezTo>
                <a:cubicBezTo>
                  <a:pt x="956302" y="-24359"/>
                  <a:pt x="1271397" y="3473"/>
                  <a:pt x="1523396" y="0"/>
                </a:cubicBezTo>
                <a:cubicBezTo>
                  <a:pt x="1775395" y="-3473"/>
                  <a:pt x="1847320" y="9585"/>
                  <a:pt x="2007102" y="0"/>
                </a:cubicBezTo>
                <a:cubicBezTo>
                  <a:pt x="2166884" y="-9585"/>
                  <a:pt x="2322589" y="11167"/>
                  <a:pt x="2490808" y="0"/>
                </a:cubicBezTo>
                <a:cubicBezTo>
                  <a:pt x="2659027" y="-11167"/>
                  <a:pt x="2988152" y="2710"/>
                  <a:pt x="3191347" y="0"/>
                </a:cubicBezTo>
                <a:cubicBezTo>
                  <a:pt x="3394542" y="-2710"/>
                  <a:pt x="3485897" y="18651"/>
                  <a:pt x="3602775" y="0"/>
                </a:cubicBezTo>
                <a:cubicBezTo>
                  <a:pt x="3719653" y="-18651"/>
                  <a:pt x="4070396" y="37525"/>
                  <a:pt x="4303315" y="0"/>
                </a:cubicBezTo>
                <a:cubicBezTo>
                  <a:pt x="4536234" y="-37525"/>
                  <a:pt x="4788913" y="71627"/>
                  <a:pt x="5003855" y="0"/>
                </a:cubicBezTo>
                <a:cubicBezTo>
                  <a:pt x="5218797" y="-71627"/>
                  <a:pt x="5341361" y="2613"/>
                  <a:pt x="5559838" y="0"/>
                </a:cubicBezTo>
                <a:cubicBezTo>
                  <a:pt x="5778315" y="-2613"/>
                  <a:pt x="6086051" y="60220"/>
                  <a:pt x="6260378" y="0"/>
                </a:cubicBezTo>
                <a:cubicBezTo>
                  <a:pt x="6434705" y="-60220"/>
                  <a:pt x="6569059" y="8678"/>
                  <a:pt x="6744084" y="0"/>
                </a:cubicBezTo>
                <a:cubicBezTo>
                  <a:pt x="6919109" y="-8678"/>
                  <a:pt x="7020765" y="49631"/>
                  <a:pt x="7227790" y="0"/>
                </a:cubicBezTo>
                <a:cubicBezTo>
                  <a:pt x="7240116" y="147515"/>
                  <a:pt x="7172104" y="345282"/>
                  <a:pt x="7227790" y="648579"/>
                </a:cubicBezTo>
                <a:cubicBezTo>
                  <a:pt x="7283476" y="951876"/>
                  <a:pt x="7182272" y="1111166"/>
                  <a:pt x="7227790" y="1243606"/>
                </a:cubicBezTo>
                <a:cubicBezTo>
                  <a:pt x="7273308" y="1376046"/>
                  <a:pt x="7170813" y="1682816"/>
                  <a:pt x="7227790" y="1838633"/>
                </a:cubicBezTo>
                <a:cubicBezTo>
                  <a:pt x="7284767" y="1994450"/>
                  <a:pt x="7163765" y="2215376"/>
                  <a:pt x="7227790" y="2487213"/>
                </a:cubicBezTo>
                <a:cubicBezTo>
                  <a:pt x="7291815" y="2759050"/>
                  <a:pt x="7189227" y="2925350"/>
                  <a:pt x="7227790" y="3135792"/>
                </a:cubicBezTo>
                <a:cubicBezTo>
                  <a:pt x="7266353" y="3346234"/>
                  <a:pt x="7183661" y="3609902"/>
                  <a:pt x="7227790" y="3784372"/>
                </a:cubicBezTo>
                <a:cubicBezTo>
                  <a:pt x="7271919" y="3958842"/>
                  <a:pt x="7225306" y="4039156"/>
                  <a:pt x="7227790" y="4218741"/>
                </a:cubicBezTo>
                <a:cubicBezTo>
                  <a:pt x="7230274" y="4398326"/>
                  <a:pt x="7181889" y="4572019"/>
                  <a:pt x="7227790" y="4706664"/>
                </a:cubicBezTo>
                <a:cubicBezTo>
                  <a:pt x="7273691" y="4841309"/>
                  <a:pt x="7157875" y="5068112"/>
                  <a:pt x="7227790" y="5355243"/>
                </a:cubicBezTo>
                <a:cubicBezTo>
                  <a:pt x="6994939" y="5389757"/>
                  <a:pt x="6943454" y="5334077"/>
                  <a:pt x="6744084" y="5355243"/>
                </a:cubicBezTo>
                <a:cubicBezTo>
                  <a:pt x="6544714" y="5376409"/>
                  <a:pt x="6445386" y="5350647"/>
                  <a:pt x="6188100" y="5355243"/>
                </a:cubicBezTo>
                <a:cubicBezTo>
                  <a:pt x="5930814" y="5359839"/>
                  <a:pt x="5969870" y="5320911"/>
                  <a:pt x="5848950" y="5355243"/>
                </a:cubicBezTo>
                <a:cubicBezTo>
                  <a:pt x="5728030" y="5389575"/>
                  <a:pt x="5666930" y="5347857"/>
                  <a:pt x="5509800" y="5355243"/>
                </a:cubicBezTo>
                <a:cubicBezTo>
                  <a:pt x="5352670" y="5362629"/>
                  <a:pt x="5076242" y="5351662"/>
                  <a:pt x="4953816" y="5355243"/>
                </a:cubicBezTo>
                <a:cubicBezTo>
                  <a:pt x="4831390" y="5358824"/>
                  <a:pt x="4691242" y="5354425"/>
                  <a:pt x="4542388" y="5355243"/>
                </a:cubicBezTo>
                <a:cubicBezTo>
                  <a:pt x="4393534" y="5356061"/>
                  <a:pt x="4099488" y="5293797"/>
                  <a:pt x="3914126" y="5355243"/>
                </a:cubicBezTo>
                <a:cubicBezTo>
                  <a:pt x="3728764" y="5416689"/>
                  <a:pt x="3611705" y="5333336"/>
                  <a:pt x="3502698" y="5355243"/>
                </a:cubicBezTo>
                <a:cubicBezTo>
                  <a:pt x="3393691" y="5377150"/>
                  <a:pt x="3114956" y="5330945"/>
                  <a:pt x="2874436" y="5355243"/>
                </a:cubicBezTo>
                <a:cubicBezTo>
                  <a:pt x="2633916" y="5379541"/>
                  <a:pt x="2662212" y="5352167"/>
                  <a:pt x="2535286" y="5355243"/>
                </a:cubicBezTo>
                <a:cubicBezTo>
                  <a:pt x="2408360" y="5358319"/>
                  <a:pt x="2115029" y="5340312"/>
                  <a:pt x="1907025" y="5355243"/>
                </a:cubicBezTo>
                <a:cubicBezTo>
                  <a:pt x="1699021" y="5370174"/>
                  <a:pt x="1597924" y="5347366"/>
                  <a:pt x="1495597" y="5355243"/>
                </a:cubicBezTo>
                <a:cubicBezTo>
                  <a:pt x="1393270" y="5363120"/>
                  <a:pt x="1256491" y="5326148"/>
                  <a:pt x="1156446" y="5355243"/>
                </a:cubicBezTo>
                <a:cubicBezTo>
                  <a:pt x="1056401" y="5384338"/>
                  <a:pt x="860870" y="5354150"/>
                  <a:pt x="745018" y="5355243"/>
                </a:cubicBezTo>
                <a:cubicBezTo>
                  <a:pt x="629166" y="5356336"/>
                  <a:pt x="158126" y="5345824"/>
                  <a:pt x="0" y="5355243"/>
                </a:cubicBezTo>
                <a:cubicBezTo>
                  <a:pt x="-19992" y="5174340"/>
                  <a:pt x="48137" y="5053329"/>
                  <a:pt x="0" y="4867321"/>
                </a:cubicBezTo>
                <a:cubicBezTo>
                  <a:pt x="-48137" y="4681313"/>
                  <a:pt x="33436" y="4574573"/>
                  <a:pt x="0" y="4432951"/>
                </a:cubicBezTo>
                <a:cubicBezTo>
                  <a:pt x="-33436" y="4291329"/>
                  <a:pt x="16317" y="4130436"/>
                  <a:pt x="0" y="3998581"/>
                </a:cubicBezTo>
                <a:cubicBezTo>
                  <a:pt x="-16317" y="3866726"/>
                  <a:pt x="48205" y="3545832"/>
                  <a:pt x="0" y="3350002"/>
                </a:cubicBezTo>
                <a:cubicBezTo>
                  <a:pt x="-48205" y="3154172"/>
                  <a:pt x="11020" y="3081700"/>
                  <a:pt x="0" y="2915632"/>
                </a:cubicBezTo>
                <a:cubicBezTo>
                  <a:pt x="-11020" y="2749564"/>
                  <a:pt x="62902" y="2440992"/>
                  <a:pt x="0" y="2320605"/>
                </a:cubicBezTo>
                <a:cubicBezTo>
                  <a:pt x="-62902" y="2200218"/>
                  <a:pt x="40251" y="1985654"/>
                  <a:pt x="0" y="1832683"/>
                </a:cubicBezTo>
                <a:cubicBezTo>
                  <a:pt x="-40251" y="1679712"/>
                  <a:pt x="25531" y="1467983"/>
                  <a:pt x="0" y="1237656"/>
                </a:cubicBezTo>
                <a:cubicBezTo>
                  <a:pt x="-25531" y="1007329"/>
                  <a:pt x="20064" y="862124"/>
                  <a:pt x="0" y="642629"/>
                </a:cubicBezTo>
                <a:cubicBezTo>
                  <a:pt x="-20064" y="423134"/>
                  <a:pt x="52236" y="18040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A4E96D4-DC99-59FB-09AF-455B8A723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F823E15-4DC7-3BEA-236F-BFC62A4CE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Spectral Analysis: The Frequency Domain</a:t>
            </a:r>
          </a:p>
        </p:txBody>
      </p:sp>
      <p:pic>
        <p:nvPicPr>
          <p:cNvPr id="13314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51BDE00F-F855-3E4A-2C78-715F02A9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72" y="1559455"/>
            <a:ext cx="6845590" cy="45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24DD42-89D3-9FEB-8284-C4CA41BBFCCA}"/>
              </a:ext>
            </a:extLst>
          </p:cNvPr>
          <p:cNvSpPr txBox="1"/>
          <p:nvPr/>
        </p:nvSpPr>
        <p:spPr>
          <a:xfrm>
            <a:off x="7480711" y="6189316"/>
            <a:ext cx="345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Apple Testing</a:t>
            </a:r>
          </a:p>
        </p:txBody>
      </p:sp>
      <p:pic>
        <p:nvPicPr>
          <p:cNvPr id="7" name="Picture 2" descr="The acoustic device with the pendulum impactor, a microphone, and the accelerometer">
            <a:extLst>
              <a:ext uri="{FF2B5EF4-FFF2-40B4-BE49-F238E27FC236}">
                <a16:creationId xmlns:a16="http://schemas.microsoft.com/office/drawing/2014/main" id="{FECCBECC-3A96-D12F-DEDA-BA3F164FE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" y="2570809"/>
            <a:ext cx="4898732" cy="288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39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A0BB7-AF25-4E54-D50E-C0395648D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A55BD12-CB42-3EF2-E05B-56C19F64E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FF64687-DD65-5BC6-6006-6C6DA9A04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ACCA956-69D4-56C8-5273-1A3AA7A9E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Spectral Analysis: The Fourier Transform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D5F230-CB69-CC67-9731-064B300F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0" y="1193981"/>
            <a:ext cx="7045201" cy="553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388E53F-BD8F-2A0B-B1C8-E9EC059EF0A4}"/>
              </a:ext>
            </a:extLst>
          </p:cNvPr>
          <p:cNvSpPr/>
          <p:nvPr/>
        </p:nvSpPr>
        <p:spPr bwMode="auto">
          <a:xfrm>
            <a:off x="115619" y="4503717"/>
            <a:ext cx="7897091" cy="1508166"/>
          </a:xfrm>
          <a:custGeom>
            <a:avLst/>
            <a:gdLst>
              <a:gd name="connsiteX0" fmla="*/ 0 w 7897091"/>
              <a:gd name="connsiteY0" fmla="*/ 754083 h 1508166"/>
              <a:gd name="connsiteX1" fmla="*/ 3948546 w 7897091"/>
              <a:gd name="connsiteY1" fmla="*/ 0 h 1508166"/>
              <a:gd name="connsiteX2" fmla="*/ 7897092 w 7897091"/>
              <a:gd name="connsiteY2" fmla="*/ 754083 h 1508166"/>
              <a:gd name="connsiteX3" fmla="*/ 3948546 w 7897091"/>
              <a:gd name="connsiteY3" fmla="*/ 1508166 h 1508166"/>
              <a:gd name="connsiteX4" fmla="*/ 0 w 7897091"/>
              <a:gd name="connsiteY4" fmla="*/ 754083 h 150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7091" h="1508166" extrusionOk="0">
                <a:moveTo>
                  <a:pt x="0" y="754083"/>
                </a:moveTo>
                <a:cubicBezTo>
                  <a:pt x="-163320" y="236874"/>
                  <a:pt x="1404652" y="136304"/>
                  <a:pt x="3948546" y="0"/>
                </a:cubicBezTo>
                <a:cubicBezTo>
                  <a:pt x="6150766" y="4526"/>
                  <a:pt x="7882610" y="338074"/>
                  <a:pt x="7897092" y="754083"/>
                </a:cubicBezTo>
                <a:cubicBezTo>
                  <a:pt x="7733035" y="1330763"/>
                  <a:pt x="6083699" y="1760039"/>
                  <a:pt x="3948546" y="1508166"/>
                </a:cubicBezTo>
                <a:cubicBezTo>
                  <a:pt x="1700604" y="1471389"/>
                  <a:pt x="75695" y="1206720"/>
                  <a:pt x="0" y="754083"/>
                </a:cubicBezTo>
                <a:close/>
              </a:path>
            </a:pathLst>
          </a:cu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BF0E07EC-21C1-F891-A62D-6B2BA9C5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455" y="1840675"/>
            <a:ext cx="4317906" cy="2860066"/>
          </a:xfrm>
          <a:custGeom>
            <a:avLst/>
            <a:gdLst>
              <a:gd name="connsiteX0" fmla="*/ 0 w 4317906"/>
              <a:gd name="connsiteY0" fmla="*/ 0 h 2860066"/>
              <a:gd name="connsiteX1" fmla="*/ 496559 w 4317906"/>
              <a:gd name="connsiteY1" fmla="*/ 0 h 2860066"/>
              <a:gd name="connsiteX2" fmla="*/ 906760 w 4317906"/>
              <a:gd name="connsiteY2" fmla="*/ 0 h 2860066"/>
              <a:gd name="connsiteX3" fmla="*/ 1532857 w 4317906"/>
              <a:gd name="connsiteY3" fmla="*/ 0 h 2860066"/>
              <a:gd name="connsiteX4" fmla="*/ 2029416 w 4317906"/>
              <a:gd name="connsiteY4" fmla="*/ 0 h 2860066"/>
              <a:gd name="connsiteX5" fmla="*/ 2525975 w 4317906"/>
              <a:gd name="connsiteY5" fmla="*/ 0 h 2860066"/>
              <a:gd name="connsiteX6" fmla="*/ 3152071 w 4317906"/>
              <a:gd name="connsiteY6" fmla="*/ 0 h 2860066"/>
              <a:gd name="connsiteX7" fmla="*/ 3605452 w 4317906"/>
              <a:gd name="connsiteY7" fmla="*/ 0 h 2860066"/>
              <a:gd name="connsiteX8" fmla="*/ 4317906 w 4317906"/>
              <a:gd name="connsiteY8" fmla="*/ 0 h 2860066"/>
              <a:gd name="connsiteX9" fmla="*/ 4317906 w 4317906"/>
              <a:gd name="connsiteY9" fmla="*/ 629215 h 2860066"/>
              <a:gd name="connsiteX10" fmla="*/ 4317906 w 4317906"/>
              <a:gd name="connsiteY10" fmla="*/ 1144026 h 2860066"/>
              <a:gd name="connsiteX11" fmla="*/ 4317906 w 4317906"/>
              <a:gd name="connsiteY11" fmla="*/ 1716040 h 2860066"/>
              <a:gd name="connsiteX12" fmla="*/ 4317906 w 4317906"/>
              <a:gd name="connsiteY12" fmla="*/ 2316653 h 2860066"/>
              <a:gd name="connsiteX13" fmla="*/ 4317906 w 4317906"/>
              <a:gd name="connsiteY13" fmla="*/ 2860066 h 2860066"/>
              <a:gd name="connsiteX14" fmla="*/ 3778168 w 4317906"/>
              <a:gd name="connsiteY14" fmla="*/ 2860066 h 2860066"/>
              <a:gd name="connsiteX15" fmla="*/ 3324788 w 4317906"/>
              <a:gd name="connsiteY15" fmla="*/ 2860066 h 2860066"/>
              <a:gd name="connsiteX16" fmla="*/ 2785049 w 4317906"/>
              <a:gd name="connsiteY16" fmla="*/ 2860066 h 2860066"/>
              <a:gd name="connsiteX17" fmla="*/ 2158953 w 4317906"/>
              <a:gd name="connsiteY17" fmla="*/ 2860066 h 2860066"/>
              <a:gd name="connsiteX18" fmla="*/ 1619215 w 4317906"/>
              <a:gd name="connsiteY18" fmla="*/ 2860066 h 2860066"/>
              <a:gd name="connsiteX19" fmla="*/ 1209014 w 4317906"/>
              <a:gd name="connsiteY19" fmla="*/ 2860066 h 2860066"/>
              <a:gd name="connsiteX20" fmla="*/ 755634 w 4317906"/>
              <a:gd name="connsiteY20" fmla="*/ 2860066 h 2860066"/>
              <a:gd name="connsiteX21" fmla="*/ 0 w 4317906"/>
              <a:gd name="connsiteY21" fmla="*/ 2860066 h 2860066"/>
              <a:gd name="connsiteX22" fmla="*/ 0 w 4317906"/>
              <a:gd name="connsiteY22" fmla="*/ 2288053 h 2860066"/>
              <a:gd name="connsiteX23" fmla="*/ 0 w 4317906"/>
              <a:gd name="connsiteY23" fmla="*/ 1716040 h 2860066"/>
              <a:gd name="connsiteX24" fmla="*/ 0 w 4317906"/>
              <a:gd name="connsiteY24" fmla="*/ 1172627 h 2860066"/>
              <a:gd name="connsiteX25" fmla="*/ 0 w 4317906"/>
              <a:gd name="connsiteY25" fmla="*/ 686416 h 2860066"/>
              <a:gd name="connsiteX26" fmla="*/ 0 w 4317906"/>
              <a:gd name="connsiteY26" fmla="*/ 0 h 286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17906" h="2860066" extrusionOk="0">
                <a:moveTo>
                  <a:pt x="0" y="0"/>
                </a:moveTo>
                <a:cubicBezTo>
                  <a:pt x="235094" y="-22552"/>
                  <a:pt x="347303" y="53742"/>
                  <a:pt x="496559" y="0"/>
                </a:cubicBezTo>
                <a:cubicBezTo>
                  <a:pt x="645815" y="-53742"/>
                  <a:pt x="740790" y="20677"/>
                  <a:pt x="906760" y="0"/>
                </a:cubicBezTo>
                <a:cubicBezTo>
                  <a:pt x="1072730" y="-20677"/>
                  <a:pt x="1307724" y="62136"/>
                  <a:pt x="1532857" y="0"/>
                </a:cubicBezTo>
                <a:cubicBezTo>
                  <a:pt x="1757990" y="-62136"/>
                  <a:pt x="1852776" y="23726"/>
                  <a:pt x="2029416" y="0"/>
                </a:cubicBezTo>
                <a:cubicBezTo>
                  <a:pt x="2206056" y="-23726"/>
                  <a:pt x="2325808" y="22023"/>
                  <a:pt x="2525975" y="0"/>
                </a:cubicBezTo>
                <a:cubicBezTo>
                  <a:pt x="2726142" y="-22023"/>
                  <a:pt x="2991056" y="55514"/>
                  <a:pt x="3152071" y="0"/>
                </a:cubicBezTo>
                <a:cubicBezTo>
                  <a:pt x="3313086" y="-55514"/>
                  <a:pt x="3418357" y="50571"/>
                  <a:pt x="3605452" y="0"/>
                </a:cubicBezTo>
                <a:cubicBezTo>
                  <a:pt x="3792547" y="-50571"/>
                  <a:pt x="3968239" y="2638"/>
                  <a:pt x="4317906" y="0"/>
                </a:cubicBezTo>
                <a:cubicBezTo>
                  <a:pt x="4390442" y="164619"/>
                  <a:pt x="4291154" y="471420"/>
                  <a:pt x="4317906" y="629215"/>
                </a:cubicBezTo>
                <a:cubicBezTo>
                  <a:pt x="4344658" y="787010"/>
                  <a:pt x="4280405" y="1004357"/>
                  <a:pt x="4317906" y="1144026"/>
                </a:cubicBezTo>
                <a:cubicBezTo>
                  <a:pt x="4355407" y="1283695"/>
                  <a:pt x="4249269" y="1559407"/>
                  <a:pt x="4317906" y="1716040"/>
                </a:cubicBezTo>
                <a:cubicBezTo>
                  <a:pt x="4386543" y="1872673"/>
                  <a:pt x="4297182" y="2176318"/>
                  <a:pt x="4317906" y="2316653"/>
                </a:cubicBezTo>
                <a:cubicBezTo>
                  <a:pt x="4338630" y="2456988"/>
                  <a:pt x="4302177" y="2736850"/>
                  <a:pt x="4317906" y="2860066"/>
                </a:cubicBezTo>
                <a:cubicBezTo>
                  <a:pt x="4066332" y="2908069"/>
                  <a:pt x="3992779" y="2819326"/>
                  <a:pt x="3778168" y="2860066"/>
                </a:cubicBezTo>
                <a:cubicBezTo>
                  <a:pt x="3563557" y="2900806"/>
                  <a:pt x="3539503" y="2808844"/>
                  <a:pt x="3324788" y="2860066"/>
                </a:cubicBezTo>
                <a:cubicBezTo>
                  <a:pt x="3110073" y="2911288"/>
                  <a:pt x="3008057" y="2799372"/>
                  <a:pt x="2785049" y="2860066"/>
                </a:cubicBezTo>
                <a:cubicBezTo>
                  <a:pt x="2562041" y="2920760"/>
                  <a:pt x="2397867" y="2834629"/>
                  <a:pt x="2158953" y="2860066"/>
                </a:cubicBezTo>
                <a:cubicBezTo>
                  <a:pt x="1920039" y="2885503"/>
                  <a:pt x="1845231" y="2818575"/>
                  <a:pt x="1619215" y="2860066"/>
                </a:cubicBezTo>
                <a:cubicBezTo>
                  <a:pt x="1393199" y="2901557"/>
                  <a:pt x="1309752" y="2840584"/>
                  <a:pt x="1209014" y="2860066"/>
                </a:cubicBezTo>
                <a:cubicBezTo>
                  <a:pt x="1108276" y="2879548"/>
                  <a:pt x="941685" y="2812157"/>
                  <a:pt x="755634" y="2860066"/>
                </a:cubicBezTo>
                <a:cubicBezTo>
                  <a:pt x="569583" y="2907975"/>
                  <a:pt x="282053" y="2834806"/>
                  <a:pt x="0" y="2860066"/>
                </a:cubicBezTo>
                <a:cubicBezTo>
                  <a:pt x="-16755" y="2608714"/>
                  <a:pt x="15072" y="2484275"/>
                  <a:pt x="0" y="2288053"/>
                </a:cubicBezTo>
                <a:cubicBezTo>
                  <a:pt x="-15072" y="2091831"/>
                  <a:pt x="55666" y="1968507"/>
                  <a:pt x="0" y="1716040"/>
                </a:cubicBezTo>
                <a:cubicBezTo>
                  <a:pt x="-55666" y="1463573"/>
                  <a:pt x="27271" y="1390796"/>
                  <a:pt x="0" y="1172627"/>
                </a:cubicBezTo>
                <a:cubicBezTo>
                  <a:pt x="-27271" y="954458"/>
                  <a:pt x="44957" y="857216"/>
                  <a:pt x="0" y="686416"/>
                </a:cubicBezTo>
                <a:cubicBezTo>
                  <a:pt x="-44957" y="515616"/>
                  <a:pt x="63285" y="13966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85998-3BCE-338C-348D-AAB65711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4E28E38-BE80-D1F8-92B1-BD8E9998A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61B2507-12C7-3565-D3D5-4A797EEBC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CA140C2-A476-2513-5F9A-1859C3136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Fourier Transform</a:t>
            </a:r>
          </a:p>
        </p:txBody>
      </p:sp>
      <p:pic>
        <p:nvPicPr>
          <p:cNvPr id="2" name="Online Media 1" descr="But what is the Fourier Transform?  A visual introduction.">
            <a:hlinkClick r:id="" action="ppaction://media"/>
            <a:extLst>
              <a:ext uri="{FF2B5EF4-FFF2-40B4-BE49-F238E27FC236}">
                <a16:creationId xmlns:a16="http://schemas.microsoft.com/office/drawing/2014/main" id="{E50CAD73-4ED2-2112-468B-06F5150C84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1"/>
            <a:ext cx="12192001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5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EBAE-BCC8-57A0-41CD-7FE3CC831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DD167A2-AF8C-605A-7FBC-58C2D8224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4BD88BA-8FCE-6DFB-4EFD-046D8E6B5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FEE370F-FF74-1B89-BDF3-0A3CC251B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Spectral Analysis: The FFT</a:t>
            </a:r>
          </a:p>
        </p:txBody>
      </p:sp>
      <p:pic>
        <p:nvPicPr>
          <p:cNvPr id="17410" name="Picture 2" descr="Fast Fourier transform - Wikipedia">
            <a:extLst>
              <a:ext uri="{FF2B5EF4-FFF2-40B4-BE49-F238E27FC236}">
                <a16:creationId xmlns:a16="http://schemas.microsoft.com/office/drawing/2014/main" id="{C9D9847D-06BF-7ADD-C2E7-851834C28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7" y="1569749"/>
            <a:ext cx="4941382" cy="488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5E61B-9F1F-36B3-F6FF-EF5ACAF9B1A1}"/>
              </a:ext>
            </a:extLst>
          </p:cNvPr>
          <p:cNvSpPr txBox="1"/>
          <p:nvPr/>
        </p:nvSpPr>
        <p:spPr>
          <a:xfrm>
            <a:off x="5225143" y="1652299"/>
            <a:ext cx="71903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“FFT” is a way of quickly solving the DFT with a computer.</a:t>
            </a:r>
          </a:p>
          <a:p>
            <a:endParaRPr lang="en-US" b="1" dirty="0"/>
          </a:p>
          <a:p>
            <a:r>
              <a:rPr lang="en-US" dirty="0"/>
              <a:t>The details of implementation are not necessary to understand*, so long as you understand Fourier analysis at a high level.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*for most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8323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B8764-CE02-F2DB-D22E-1F349E10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7C2FD70-E9C7-3599-9708-DB0ED5C68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AC013D8-A5F3-E6B9-036D-694C306DA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D94EA27-B761-6585-09C0-812FCBF08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Popping out and applying this to robotics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D533E-9A94-CB2C-5535-7E94633AED38}"/>
              </a:ext>
            </a:extLst>
          </p:cNvPr>
          <p:cNvSpPr txBox="1"/>
          <p:nvPr/>
        </p:nvSpPr>
        <p:spPr>
          <a:xfrm>
            <a:off x="226444" y="1333956"/>
            <a:ext cx="117391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measurements are noisy (e.g., reflections, ambient) and need amplification;</a:t>
            </a:r>
          </a:p>
          <a:p>
            <a:r>
              <a:rPr lang="en-US" dirty="0"/>
              <a:t>IMU measurements are noisy (e.g., motor vibrations, people walking);</a:t>
            </a:r>
          </a:p>
          <a:p>
            <a:r>
              <a:rPr lang="en-US" dirty="0"/>
              <a:t>Microphone measurements pick up background noise;</a:t>
            </a:r>
          </a:p>
          <a:p>
            <a:r>
              <a:rPr lang="en-US" dirty="0"/>
              <a:t>Contact mechanics are temporospatial complicated, and not all useful;</a:t>
            </a:r>
          </a:p>
          <a:p>
            <a:r>
              <a:rPr lang="en-US" dirty="0"/>
              <a:t>Wireless communication is only reliable AFTER lots of processing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434" name="Picture 2" descr="TurtleBot 4 · User Manual">
            <a:extLst>
              <a:ext uri="{FF2B5EF4-FFF2-40B4-BE49-F238E27FC236}">
                <a16:creationId xmlns:a16="http://schemas.microsoft.com/office/drawing/2014/main" id="{423FD8AB-2F10-46A7-AD46-516A25104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60" y="3429000"/>
            <a:ext cx="2820407" cy="32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36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D350D-41EF-A9E1-AB16-B61A1A0E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7758BE6-E3D7-CA5E-697E-FDFCBD48C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FFD723C-1729-9F7E-D7C6-D73EF657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A363AD1-7B1D-7996-777B-4C926AE97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Popping out and applying this to robotics (1 of 2)</a:t>
            </a:r>
          </a:p>
        </p:txBody>
      </p:sp>
      <p:pic>
        <p:nvPicPr>
          <p:cNvPr id="3" name="Online Media 2" descr="Interactive Sound Source Localization with the iCub">
            <a:hlinkClick r:id="" action="ppaction://media"/>
            <a:extLst>
              <a:ext uri="{FF2B5EF4-FFF2-40B4-BE49-F238E27FC236}">
                <a16:creationId xmlns:a16="http://schemas.microsoft.com/office/drawing/2014/main" id="{3AF6ACD8-F1B6-09E3-413F-D6EA499C2DB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(~30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(~30 minutes)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AE6F-FB04-3890-3C68-36E4BC537D92}"/>
              </a:ext>
            </a:extLst>
          </p:cNvPr>
          <p:cNvSpPr txBox="1"/>
          <p:nvPr/>
        </p:nvSpPr>
        <p:spPr>
          <a:xfrm>
            <a:off x="3549095" y="4239904"/>
            <a:ext cx="5485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digital signal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58F7D-D4D9-FA43-0E77-126371A453BC}"/>
              </a:ext>
            </a:extLst>
          </p:cNvPr>
          <p:cNvSpPr txBox="1"/>
          <p:nvPr/>
        </p:nvSpPr>
        <p:spPr>
          <a:xfrm>
            <a:off x="221828" y="1200150"/>
            <a:ext cx="116633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REMINDERS: </a:t>
            </a:r>
          </a:p>
          <a:p>
            <a:r>
              <a:rPr lang="en-US" b="1" dirty="0"/>
              <a:t>-</a:t>
            </a:r>
            <a:r>
              <a:rPr lang="en-US" dirty="0"/>
              <a:t>PARTS ORDER GOING IN </a:t>
            </a:r>
            <a:r>
              <a:rPr lang="en-US" u="sng" dirty="0"/>
              <a:t>TONIGHT</a:t>
            </a:r>
          </a:p>
          <a:p>
            <a:r>
              <a:rPr lang="en-US" b="1" dirty="0"/>
              <a:t>-</a:t>
            </a:r>
            <a:r>
              <a:rPr lang="en-US" dirty="0"/>
              <a:t>First Design Review Presentations are 2/10, 2/12</a:t>
            </a:r>
          </a:p>
          <a:p>
            <a:r>
              <a:rPr lang="en-US" b="1" dirty="0"/>
              <a:t>	-</a:t>
            </a:r>
            <a:r>
              <a:rPr lang="en-US" dirty="0"/>
              <a:t>I will randomly select which two groups present which day. Be ready on 2/10.</a:t>
            </a:r>
          </a:p>
          <a:p>
            <a:r>
              <a:rPr lang="en-US" dirty="0"/>
              <a:t>           </a:t>
            </a:r>
            <a:r>
              <a:rPr lang="en-US" b="1" dirty="0"/>
              <a:t>-</a:t>
            </a:r>
            <a:r>
              <a:rPr lang="en-US" dirty="0"/>
              <a:t>Link to presentation templates are </a:t>
            </a:r>
            <a:r>
              <a:rPr lang="en-US" b="1" u="sng" dirty="0"/>
              <a:t>posted on Discord + </a:t>
            </a:r>
            <a:r>
              <a:rPr lang="en-US" b="1" u="sng" dirty="0" err="1"/>
              <a:t>Laulima</a:t>
            </a:r>
            <a:endParaRPr lang="en-US" b="1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8A81260-B9F6-43AA-6836-414BE87C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56" y="3648173"/>
            <a:ext cx="7590698" cy="31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35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4E82FC-8222-47F3-067E-C0280BD2FEEF}"/>
              </a:ext>
            </a:extLst>
          </p:cNvPr>
          <p:cNvGrpSpPr/>
          <p:nvPr/>
        </p:nvGrpSpPr>
        <p:grpSpPr>
          <a:xfrm>
            <a:off x="2814457" y="2887323"/>
            <a:ext cx="6199501" cy="1499724"/>
            <a:chOff x="1785257" y="5025386"/>
            <a:chExt cx="6199501" cy="1499724"/>
          </a:xfrm>
        </p:grpSpPr>
        <p:pic>
          <p:nvPicPr>
            <p:cNvPr id="7" name="Picture 6" descr="A logo of a toy&#10;&#10;Description automatically generated">
              <a:extLst>
                <a:ext uri="{FF2B5EF4-FFF2-40B4-BE49-F238E27FC236}">
                  <a16:creationId xmlns:a16="http://schemas.microsoft.com/office/drawing/2014/main" id="{850F25A9-3028-CB73-7339-F87700E5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76" b="48438" l="9180" r="88477">
                          <a14:foregroundMark x1="9277" y1="40137" x2="9277" y2="40137"/>
                          <a14:foregroundMark x1="88477" y1="39648" x2="88477" y2="39648"/>
                          <a14:foregroundMark x1="69141" y1="47754" x2="69141" y2="47754"/>
                          <a14:foregroundMark x1="63867" y1="47852" x2="63867" y2="47852"/>
                          <a14:foregroundMark x1="37109" y1="48242" x2="37109" y2="48242"/>
                          <a14:foregroundMark x1="36914" y1="48340" x2="36914" y2="48340"/>
                          <a14:foregroundMark x1="36816" y1="48438" x2="36816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" t="28239" r="3659" b="50000"/>
            <a:stretch/>
          </p:blipFill>
          <p:spPr>
            <a:xfrm>
              <a:off x="1803877" y="5067599"/>
              <a:ext cx="6180881" cy="1415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617A84-D646-CDE7-2E94-D6A6C0D24DC5}"/>
                </a:ext>
              </a:extLst>
            </p:cNvPr>
            <p:cNvSpPr/>
            <p:nvPr/>
          </p:nvSpPr>
          <p:spPr bwMode="auto">
            <a:xfrm>
              <a:off x="1785257" y="5025386"/>
              <a:ext cx="6199501" cy="1499724"/>
            </a:xfrm>
            <a:prstGeom prst="rect">
              <a:avLst/>
            </a:prstGeom>
            <a:solidFill>
              <a:schemeClr val="bg1">
                <a:alpha val="73242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86CEE1B-79E5-0271-168E-B423C033B469}"/>
              </a:ext>
            </a:extLst>
          </p:cNvPr>
          <p:cNvSpPr/>
          <p:nvPr/>
        </p:nvSpPr>
        <p:spPr bwMode="auto">
          <a:xfrm>
            <a:off x="6219832" y="4165974"/>
            <a:ext cx="3520036" cy="1003412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Control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and 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A766EE-164E-E66F-027E-9C4637C2A5B0}"/>
              </a:ext>
            </a:extLst>
          </p:cNvPr>
          <p:cNvSpPr/>
          <p:nvPr/>
        </p:nvSpPr>
        <p:spPr bwMode="auto">
          <a:xfrm>
            <a:off x="6165669" y="2370785"/>
            <a:ext cx="3520036" cy="1003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Perception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9BC91-0E18-2E77-9579-D24498D20E13}"/>
              </a:ext>
            </a:extLst>
          </p:cNvPr>
          <p:cNvSpPr/>
          <p:nvPr/>
        </p:nvSpPr>
        <p:spPr bwMode="auto">
          <a:xfrm>
            <a:off x="2262562" y="4165974"/>
            <a:ext cx="3520036" cy="1003412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Compute and Power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946C6F-9C03-A4E5-A35D-12AAA1373A9F}"/>
              </a:ext>
            </a:extLst>
          </p:cNvPr>
          <p:cNvSpPr/>
          <p:nvPr/>
        </p:nvSpPr>
        <p:spPr bwMode="auto">
          <a:xfrm>
            <a:off x="2262562" y="2385617"/>
            <a:ext cx="3520036" cy="100341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256FE-7E79-2F8D-3317-0234AD888E96}"/>
              </a:ext>
            </a:extLst>
          </p:cNvPr>
          <p:cNvSpPr txBox="1"/>
          <p:nvPr/>
        </p:nvSpPr>
        <p:spPr>
          <a:xfrm>
            <a:off x="161070" y="1655978"/>
            <a:ext cx="50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Motors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drive electronics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encoders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PID controllers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top-down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00FFFF"/>
                </a:highlight>
              </a:rPr>
              <a:t>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24C79-F679-2F8E-ACE6-E71F0D4AE8E8}"/>
              </a:ext>
            </a:extLst>
          </p:cNvPr>
          <p:cNvSpPr txBox="1"/>
          <p:nvPr/>
        </p:nvSpPr>
        <p:spPr>
          <a:xfrm>
            <a:off x="7465034" y="1690772"/>
            <a:ext cx="51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00FF00"/>
                </a:highlight>
              </a:rPr>
              <a:t>Sensor suite (IMU, prox.), </a:t>
            </a:r>
            <a:r>
              <a:rPr lang="en-US" sz="1800" dirty="0">
                <a:highlight>
                  <a:srgbClr val="00FFFF"/>
                </a:highlight>
              </a:rPr>
              <a:t>calibration code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general IO (buttons and LEDs)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79E1-60A3-8CF6-247C-E970A6B11C37}"/>
              </a:ext>
            </a:extLst>
          </p:cNvPr>
          <p:cNvSpPr txBox="1"/>
          <p:nvPr/>
        </p:nvSpPr>
        <p:spPr>
          <a:xfrm>
            <a:off x="7979850" y="5237319"/>
            <a:ext cx="508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ighlight>
                  <a:srgbClr val="00FFFF"/>
                </a:highlight>
              </a:rPr>
              <a:t>microROS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ROS2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Gazebo simulation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enclosure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57CF5-B7E6-F2F2-3836-D891C2AD2150}"/>
              </a:ext>
            </a:extLst>
          </p:cNvPr>
          <p:cNvSpPr txBox="1"/>
          <p:nvPr/>
        </p:nvSpPr>
        <p:spPr>
          <a:xfrm>
            <a:off x="161070" y="5237319"/>
            <a:ext cx="4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Battery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00FF00"/>
                </a:highlight>
              </a:rPr>
              <a:t>charging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wireless comms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GPIO and power distribution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BE0488-090A-2C98-2211-44BDA7875F8F}"/>
              </a:ext>
            </a:extLst>
          </p:cNvPr>
          <p:cNvSpPr txBox="1"/>
          <p:nvPr/>
        </p:nvSpPr>
        <p:spPr>
          <a:xfrm>
            <a:off x="735662" y="63482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B8B8B8"/>
                </a:highlight>
              </a:rPr>
              <a:t>Mechanics / Prototyping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E8F5E-B1D9-BF2D-655A-EEDDCC065C28}"/>
              </a:ext>
            </a:extLst>
          </p:cNvPr>
          <p:cNvSpPr txBox="1"/>
          <p:nvPr/>
        </p:nvSpPr>
        <p:spPr>
          <a:xfrm>
            <a:off x="5686956" y="634824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7F3AB-615F-D33A-1443-CA66C09E998E}"/>
              </a:ext>
            </a:extLst>
          </p:cNvPr>
          <p:cNvSpPr txBox="1"/>
          <p:nvPr/>
        </p:nvSpPr>
        <p:spPr>
          <a:xfrm>
            <a:off x="8142373" y="634824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48915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173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(~30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(~30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336798" y="2669896"/>
            <a:ext cx="751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Perception:</a:t>
            </a:r>
            <a:r>
              <a:rPr lang="en-US" sz="4800" dirty="0"/>
              <a:t> Lecture 2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5432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digital signal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FDB1F-8A5F-C7C0-E297-35FF859D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C78AED8-C04E-E11A-48F9-2303171D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A5BB4FC-3349-51C4-2953-8625B8209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C12E380-4943-5FF0-6AE5-180FB9850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Analog-to-Digital Conversion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85C8EC-D1D1-3212-0F31-F3CA3CADBF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1745" y="2009063"/>
            <a:ext cx="3673189" cy="3463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738299-1659-C0EE-C0F6-A35835FC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9" y="3111584"/>
            <a:ext cx="5130276" cy="16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92686-BD1D-892C-0767-8845BB4CB37D}"/>
              </a:ext>
            </a:extLst>
          </p:cNvPr>
          <p:cNvSpPr txBox="1"/>
          <p:nvPr/>
        </p:nvSpPr>
        <p:spPr>
          <a:xfrm>
            <a:off x="9296281" y="3215461"/>
            <a:ext cx="2844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“3-bit” ADC</a:t>
            </a:r>
            <a:r>
              <a:rPr lang="en-US" dirty="0"/>
              <a:t>:</a:t>
            </a:r>
          </a:p>
          <a:p>
            <a:r>
              <a:rPr lang="en-US" dirty="0"/>
              <a:t>000 to 111 in binary</a:t>
            </a:r>
          </a:p>
          <a:p>
            <a:r>
              <a:rPr lang="en-US" dirty="0"/>
              <a:t>0 to 7 in decimal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C6C4AB-80CA-55E8-6A39-333755A7D2B5}"/>
                  </a:ext>
                </a:extLst>
              </p:cNvPr>
              <p:cNvSpPr txBox="1"/>
              <p:nvPr/>
            </p:nvSpPr>
            <p:spPr>
              <a:xfrm>
                <a:off x="9296280" y="4333061"/>
                <a:ext cx="1902059" cy="50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Resolution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C6C4AB-80CA-55E8-6A39-333755A7D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80" y="4333061"/>
                <a:ext cx="1902059" cy="502702"/>
              </a:xfrm>
              <a:prstGeom prst="rect">
                <a:avLst/>
              </a:prstGeom>
              <a:blipFill>
                <a:blip r:embed="rId5"/>
                <a:stretch>
                  <a:fillRect l="-2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03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DAC0-CA06-CC73-5BC5-D8DF2B8D1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4E61805-DB49-B0C1-C843-21217C052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2A47A0F-A022-2702-86DF-17AFBC0B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C497829-AB83-F556-6EDE-912A4B0C6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 Scale Factors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F4694-774C-2D3B-486B-8F13388E3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137" y="1644650"/>
            <a:ext cx="5130276" cy="16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26F7C-EABA-BB63-3F17-CA032534A80C}"/>
              </a:ext>
            </a:extLst>
          </p:cNvPr>
          <p:cNvCxnSpPr>
            <a:cxnSpLocks/>
          </p:cNvCxnSpPr>
          <p:nvPr/>
        </p:nvCxnSpPr>
        <p:spPr bwMode="auto">
          <a:xfrm>
            <a:off x="8909413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F6303-2ADD-9B10-5035-7F5642AAEB1D}"/>
              </a:ext>
            </a:extLst>
          </p:cNvPr>
          <p:cNvSpPr txBox="1"/>
          <p:nvPr/>
        </p:nvSpPr>
        <p:spPr>
          <a:xfrm>
            <a:off x="8763190" y="245587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(microprocessor)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C61570-892B-CC9E-6551-E8C86EFCB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806" y="2051707"/>
            <a:ext cx="635000" cy="63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D8161-69AE-1280-37AB-2002C1C5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1" y="2108745"/>
            <a:ext cx="635000" cy="635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232A53-85BE-90B6-6055-F471A1134F6D}"/>
              </a:ext>
            </a:extLst>
          </p:cNvPr>
          <p:cNvCxnSpPr>
            <a:cxnSpLocks/>
          </p:cNvCxnSpPr>
          <p:nvPr/>
        </p:nvCxnSpPr>
        <p:spPr bwMode="auto">
          <a:xfrm>
            <a:off x="1409422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D9BF08-22E2-FE8C-E28A-41C38B56A8E0}"/>
              </a:ext>
            </a:extLst>
          </p:cNvPr>
          <p:cNvSpPr txBox="1"/>
          <p:nvPr/>
        </p:nvSpPr>
        <p:spPr>
          <a:xfrm>
            <a:off x="1549303" y="2455875"/>
            <a:ext cx="194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(transducer + readout)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0E00-0D18-0C83-ED22-990C9BAB99E9}"/>
              </a:ext>
            </a:extLst>
          </p:cNvPr>
          <p:cNvSpPr txBox="1"/>
          <p:nvPr/>
        </p:nvSpPr>
        <p:spPr>
          <a:xfrm>
            <a:off x="46388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EF89DC-FBD9-9A67-3B29-83CFE517066A}"/>
              </a:ext>
            </a:extLst>
          </p:cNvPr>
          <p:cNvSpPr txBox="1"/>
          <p:nvPr/>
        </p:nvSpPr>
        <p:spPr>
          <a:xfrm>
            <a:off x="396524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5DC30-65D1-6E6D-F4BB-6DE16CDDF323}"/>
              </a:ext>
            </a:extLst>
          </p:cNvPr>
          <p:cNvSpPr txBox="1"/>
          <p:nvPr/>
        </p:nvSpPr>
        <p:spPr>
          <a:xfrm>
            <a:off x="7970378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C7A7CA-87FF-D3F6-8185-0EAA0F4C20A7}"/>
              </a:ext>
            </a:extLst>
          </p:cNvPr>
          <p:cNvSpPr txBox="1"/>
          <p:nvPr/>
        </p:nvSpPr>
        <p:spPr>
          <a:xfrm>
            <a:off x="11488785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23" name="Picture 2" descr="wheatstone bridge theory and example">
            <a:extLst>
              <a:ext uri="{FF2B5EF4-FFF2-40B4-BE49-F238E27FC236}">
                <a16:creationId xmlns:a16="http://schemas.microsoft.com/office/drawing/2014/main" id="{B890EA10-F6B6-A61E-EB99-CC3B54F50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r="6114"/>
          <a:stretch/>
        </p:blipFill>
        <p:spPr bwMode="auto">
          <a:xfrm>
            <a:off x="1717713" y="1281757"/>
            <a:ext cx="1453638" cy="10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m: Arduino Nano ESP32 with ...">
            <a:extLst>
              <a:ext uri="{FF2B5EF4-FFF2-40B4-BE49-F238E27FC236}">
                <a16:creationId xmlns:a16="http://schemas.microsoft.com/office/drawing/2014/main" id="{9C7436FE-CD58-986B-A773-CE0483DA6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62" y="1235708"/>
            <a:ext cx="1372423" cy="11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D4F077-1210-B84B-68AB-4BB4CCB511D8}"/>
              </a:ext>
            </a:extLst>
          </p:cNvPr>
          <p:cNvSpPr txBox="1"/>
          <p:nvPr/>
        </p:nvSpPr>
        <p:spPr>
          <a:xfrm>
            <a:off x="7417301" y="4247952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do we know what to do?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8E3A50F4-A76D-7C2D-6D75-5A5767B70842}"/>
              </a:ext>
            </a:extLst>
          </p:cNvPr>
          <p:cNvSpPr/>
          <p:nvPr/>
        </p:nvSpPr>
        <p:spPr bwMode="auto">
          <a:xfrm rot="4170206">
            <a:off x="8602009" y="2511874"/>
            <a:ext cx="1804243" cy="1747583"/>
          </a:xfrm>
          <a:custGeom>
            <a:avLst/>
            <a:gdLst>
              <a:gd name="connsiteX0" fmla="*/ 902121 w 1804243"/>
              <a:gd name="connsiteY0" fmla="*/ 0 h 1747583"/>
              <a:gd name="connsiteX1" fmla="*/ 1792826 w 1804243"/>
              <a:gd name="connsiteY1" fmla="*/ 735215 h 1747583"/>
              <a:gd name="connsiteX2" fmla="*/ 1329660 w 1804243"/>
              <a:gd name="connsiteY2" fmla="*/ 807275 h 1747583"/>
              <a:gd name="connsiteX3" fmla="*/ 902122 w 1804243"/>
              <a:gd name="connsiteY3" fmla="*/ 873792 h 1747583"/>
              <a:gd name="connsiteX4" fmla="*/ 902121 w 1804243"/>
              <a:gd name="connsiteY4" fmla="*/ 0 h 1747583"/>
              <a:gd name="connsiteX0" fmla="*/ 902121 w 1804243"/>
              <a:gd name="connsiteY0" fmla="*/ 0 h 1747583"/>
              <a:gd name="connsiteX1" fmla="*/ 1792826 w 1804243"/>
              <a:gd name="connsiteY1" fmla="*/ 735215 h 174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4243" h="1747583" stroke="0" extrusionOk="0">
                <a:moveTo>
                  <a:pt x="902121" y="0"/>
                </a:moveTo>
                <a:cubicBezTo>
                  <a:pt x="1316882" y="-17419"/>
                  <a:pt x="1618145" y="350749"/>
                  <a:pt x="1792826" y="735215"/>
                </a:cubicBezTo>
                <a:cubicBezTo>
                  <a:pt x="1689737" y="769020"/>
                  <a:pt x="1451298" y="732359"/>
                  <a:pt x="1329660" y="807275"/>
                </a:cubicBezTo>
                <a:cubicBezTo>
                  <a:pt x="1208022" y="882191"/>
                  <a:pt x="1086636" y="840700"/>
                  <a:pt x="902122" y="873792"/>
                </a:cubicBezTo>
                <a:cubicBezTo>
                  <a:pt x="826143" y="540958"/>
                  <a:pt x="955317" y="316681"/>
                  <a:pt x="902121" y="0"/>
                </a:cubicBezTo>
                <a:close/>
              </a:path>
              <a:path w="1804243" h="1747583" fill="none" extrusionOk="0">
                <a:moveTo>
                  <a:pt x="902121" y="0"/>
                </a:moveTo>
                <a:cubicBezTo>
                  <a:pt x="1365195" y="2381"/>
                  <a:pt x="1765738" y="222716"/>
                  <a:pt x="1792826" y="73521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00000"/>
                      <a:gd name="adj2" fmla="val 2106940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E2D80-A741-D9AD-1FF1-3A229B4BBFD0}"/>
              </a:ext>
            </a:extLst>
          </p:cNvPr>
          <p:cNvSpPr txBox="1"/>
          <p:nvPr/>
        </p:nvSpPr>
        <p:spPr>
          <a:xfrm>
            <a:off x="7921783" y="469252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Datasheets + Calibration</a:t>
            </a:r>
          </a:p>
        </p:txBody>
      </p:sp>
    </p:spTree>
    <p:extLst>
      <p:ext uri="{BB962C8B-B14F-4D97-AF65-F5344CB8AC3E}">
        <p14:creationId xmlns:p14="http://schemas.microsoft.com/office/powerpoint/2010/main" val="31769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D445-DD92-22DE-0F03-60AF6F7E2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BDBC370-160A-5F4C-548D-DFD9EDFA2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ED93EC4-2295-A99D-E054-185DFDC1E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EB8FFBB-ED99-A76E-41C4-040D8B190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 Scale Factors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8680C-8BB2-6387-F49C-2F1AAF1A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137" y="1644650"/>
            <a:ext cx="5130276" cy="16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89E19A-CC48-7A41-F3EF-164B40AE69D8}"/>
              </a:ext>
            </a:extLst>
          </p:cNvPr>
          <p:cNvCxnSpPr>
            <a:cxnSpLocks/>
          </p:cNvCxnSpPr>
          <p:nvPr/>
        </p:nvCxnSpPr>
        <p:spPr bwMode="auto">
          <a:xfrm>
            <a:off x="8909413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398E85-144F-16A4-6963-889241209E0C}"/>
              </a:ext>
            </a:extLst>
          </p:cNvPr>
          <p:cNvSpPr txBox="1"/>
          <p:nvPr/>
        </p:nvSpPr>
        <p:spPr>
          <a:xfrm>
            <a:off x="8763190" y="245587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(microprocessor)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537138-6DA0-D985-9D76-2128C9F52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806" y="2051707"/>
            <a:ext cx="635000" cy="63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CF496-F6B1-4D4B-C7C8-E2B50D12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1" y="2108745"/>
            <a:ext cx="635000" cy="635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DAFB0-4F5D-458A-CCC5-DF050431AC0E}"/>
              </a:ext>
            </a:extLst>
          </p:cNvPr>
          <p:cNvCxnSpPr>
            <a:cxnSpLocks/>
          </p:cNvCxnSpPr>
          <p:nvPr/>
        </p:nvCxnSpPr>
        <p:spPr bwMode="auto">
          <a:xfrm>
            <a:off x="1409422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4DD630-3B36-1CCC-60DD-8A86FB3B3477}"/>
              </a:ext>
            </a:extLst>
          </p:cNvPr>
          <p:cNvSpPr txBox="1"/>
          <p:nvPr/>
        </p:nvSpPr>
        <p:spPr>
          <a:xfrm>
            <a:off x="1549303" y="2455875"/>
            <a:ext cx="194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(transducer + readout)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60F96E-218B-CCBC-D6DA-695C25EEC8E5}"/>
              </a:ext>
            </a:extLst>
          </p:cNvPr>
          <p:cNvSpPr txBox="1"/>
          <p:nvPr/>
        </p:nvSpPr>
        <p:spPr>
          <a:xfrm>
            <a:off x="46388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CE4209-033A-3808-AA6F-CFC3C5A40FC3}"/>
              </a:ext>
            </a:extLst>
          </p:cNvPr>
          <p:cNvSpPr txBox="1"/>
          <p:nvPr/>
        </p:nvSpPr>
        <p:spPr>
          <a:xfrm>
            <a:off x="396524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B1C25E-CBFE-0B59-DBB6-2A1D2A92B973}"/>
              </a:ext>
            </a:extLst>
          </p:cNvPr>
          <p:cNvSpPr txBox="1"/>
          <p:nvPr/>
        </p:nvSpPr>
        <p:spPr>
          <a:xfrm>
            <a:off x="7970378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E270F-EED1-9F5B-AB3C-FA86336536BC}"/>
              </a:ext>
            </a:extLst>
          </p:cNvPr>
          <p:cNvSpPr txBox="1"/>
          <p:nvPr/>
        </p:nvSpPr>
        <p:spPr>
          <a:xfrm>
            <a:off x="11488785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23" name="Picture 2" descr="wheatstone bridge theory and example">
            <a:extLst>
              <a:ext uri="{FF2B5EF4-FFF2-40B4-BE49-F238E27FC236}">
                <a16:creationId xmlns:a16="http://schemas.microsoft.com/office/drawing/2014/main" id="{6C7D26E6-DBC6-DA91-6799-B9C2608AE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r="6114"/>
          <a:stretch/>
        </p:blipFill>
        <p:spPr bwMode="auto">
          <a:xfrm>
            <a:off x="1717713" y="1281757"/>
            <a:ext cx="1453638" cy="10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m: Arduino Nano ESP32 with ...">
            <a:extLst>
              <a:ext uri="{FF2B5EF4-FFF2-40B4-BE49-F238E27FC236}">
                <a16:creationId xmlns:a16="http://schemas.microsoft.com/office/drawing/2014/main" id="{CE7DCE33-A4EE-A694-D22A-FD3B36781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62" y="1235708"/>
            <a:ext cx="1372423" cy="11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3AC29B-C799-454C-2F06-6423C032E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076" y="3891217"/>
            <a:ext cx="5130276" cy="2609749"/>
          </a:xfrm>
          <a:custGeom>
            <a:avLst/>
            <a:gdLst>
              <a:gd name="connsiteX0" fmla="*/ 0 w 5130276"/>
              <a:gd name="connsiteY0" fmla="*/ 0 h 2609749"/>
              <a:gd name="connsiteX1" fmla="*/ 672636 w 5130276"/>
              <a:gd name="connsiteY1" fmla="*/ 0 h 2609749"/>
              <a:gd name="connsiteX2" fmla="*/ 1345272 w 5130276"/>
              <a:gd name="connsiteY2" fmla="*/ 0 h 2609749"/>
              <a:gd name="connsiteX3" fmla="*/ 1915303 w 5130276"/>
              <a:gd name="connsiteY3" fmla="*/ 0 h 2609749"/>
              <a:gd name="connsiteX4" fmla="*/ 2536636 w 5130276"/>
              <a:gd name="connsiteY4" fmla="*/ 0 h 2609749"/>
              <a:gd name="connsiteX5" fmla="*/ 3055364 w 5130276"/>
              <a:gd name="connsiteY5" fmla="*/ 0 h 2609749"/>
              <a:gd name="connsiteX6" fmla="*/ 3625395 w 5130276"/>
              <a:gd name="connsiteY6" fmla="*/ 0 h 2609749"/>
              <a:gd name="connsiteX7" fmla="*/ 4298031 w 5130276"/>
              <a:gd name="connsiteY7" fmla="*/ 0 h 2609749"/>
              <a:gd name="connsiteX8" fmla="*/ 5130276 w 5130276"/>
              <a:gd name="connsiteY8" fmla="*/ 0 h 2609749"/>
              <a:gd name="connsiteX9" fmla="*/ 5130276 w 5130276"/>
              <a:gd name="connsiteY9" fmla="*/ 548047 h 2609749"/>
              <a:gd name="connsiteX10" fmla="*/ 5130276 w 5130276"/>
              <a:gd name="connsiteY10" fmla="*/ 1017802 h 2609749"/>
              <a:gd name="connsiteX11" fmla="*/ 5130276 w 5130276"/>
              <a:gd name="connsiteY11" fmla="*/ 1513654 h 2609749"/>
              <a:gd name="connsiteX12" fmla="*/ 5130276 w 5130276"/>
              <a:gd name="connsiteY12" fmla="*/ 2035604 h 2609749"/>
              <a:gd name="connsiteX13" fmla="*/ 5130276 w 5130276"/>
              <a:gd name="connsiteY13" fmla="*/ 2609749 h 2609749"/>
              <a:gd name="connsiteX14" fmla="*/ 4457640 w 5130276"/>
              <a:gd name="connsiteY14" fmla="*/ 2609749 h 2609749"/>
              <a:gd name="connsiteX15" fmla="*/ 3887609 w 5130276"/>
              <a:gd name="connsiteY15" fmla="*/ 2609749 h 2609749"/>
              <a:gd name="connsiteX16" fmla="*/ 3317578 w 5130276"/>
              <a:gd name="connsiteY16" fmla="*/ 2609749 h 2609749"/>
              <a:gd name="connsiteX17" fmla="*/ 2747548 w 5130276"/>
              <a:gd name="connsiteY17" fmla="*/ 2609749 h 2609749"/>
              <a:gd name="connsiteX18" fmla="*/ 2177517 w 5130276"/>
              <a:gd name="connsiteY18" fmla="*/ 2609749 h 2609749"/>
              <a:gd name="connsiteX19" fmla="*/ 1658789 w 5130276"/>
              <a:gd name="connsiteY19" fmla="*/ 2609749 h 2609749"/>
              <a:gd name="connsiteX20" fmla="*/ 1037456 w 5130276"/>
              <a:gd name="connsiteY20" fmla="*/ 2609749 h 2609749"/>
              <a:gd name="connsiteX21" fmla="*/ 0 w 5130276"/>
              <a:gd name="connsiteY21" fmla="*/ 2609749 h 2609749"/>
              <a:gd name="connsiteX22" fmla="*/ 0 w 5130276"/>
              <a:gd name="connsiteY22" fmla="*/ 2035604 h 2609749"/>
              <a:gd name="connsiteX23" fmla="*/ 0 w 5130276"/>
              <a:gd name="connsiteY23" fmla="*/ 1487557 h 2609749"/>
              <a:gd name="connsiteX24" fmla="*/ 0 w 5130276"/>
              <a:gd name="connsiteY24" fmla="*/ 913412 h 2609749"/>
              <a:gd name="connsiteX25" fmla="*/ 0 w 5130276"/>
              <a:gd name="connsiteY25" fmla="*/ 0 h 260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30276" h="2609749" fill="none" extrusionOk="0">
                <a:moveTo>
                  <a:pt x="0" y="0"/>
                </a:moveTo>
                <a:cubicBezTo>
                  <a:pt x="203149" y="-20896"/>
                  <a:pt x="496411" y="60987"/>
                  <a:pt x="672636" y="0"/>
                </a:cubicBezTo>
                <a:cubicBezTo>
                  <a:pt x="848861" y="-60987"/>
                  <a:pt x="1070447" y="18767"/>
                  <a:pt x="1345272" y="0"/>
                </a:cubicBezTo>
                <a:cubicBezTo>
                  <a:pt x="1620097" y="-18767"/>
                  <a:pt x="1763216" y="52919"/>
                  <a:pt x="1915303" y="0"/>
                </a:cubicBezTo>
                <a:cubicBezTo>
                  <a:pt x="2067390" y="-52919"/>
                  <a:pt x="2337971" y="23746"/>
                  <a:pt x="2536636" y="0"/>
                </a:cubicBezTo>
                <a:cubicBezTo>
                  <a:pt x="2735301" y="-23746"/>
                  <a:pt x="2879505" y="48652"/>
                  <a:pt x="3055364" y="0"/>
                </a:cubicBezTo>
                <a:cubicBezTo>
                  <a:pt x="3231223" y="-48652"/>
                  <a:pt x="3439561" y="22206"/>
                  <a:pt x="3625395" y="0"/>
                </a:cubicBezTo>
                <a:cubicBezTo>
                  <a:pt x="3811229" y="-22206"/>
                  <a:pt x="3982045" y="43928"/>
                  <a:pt x="4298031" y="0"/>
                </a:cubicBezTo>
                <a:cubicBezTo>
                  <a:pt x="4614017" y="-43928"/>
                  <a:pt x="4879870" y="15039"/>
                  <a:pt x="5130276" y="0"/>
                </a:cubicBezTo>
                <a:cubicBezTo>
                  <a:pt x="5168812" y="124181"/>
                  <a:pt x="5098367" y="317278"/>
                  <a:pt x="5130276" y="548047"/>
                </a:cubicBezTo>
                <a:cubicBezTo>
                  <a:pt x="5162185" y="778816"/>
                  <a:pt x="5100565" y="874765"/>
                  <a:pt x="5130276" y="1017802"/>
                </a:cubicBezTo>
                <a:cubicBezTo>
                  <a:pt x="5159987" y="1160840"/>
                  <a:pt x="5098918" y="1278045"/>
                  <a:pt x="5130276" y="1513654"/>
                </a:cubicBezTo>
                <a:cubicBezTo>
                  <a:pt x="5161634" y="1749263"/>
                  <a:pt x="5129760" y="1830675"/>
                  <a:pt x="5130276" y="2035604"/>
                </a:cubicBezTo>
                <a:cubicBezTo>
                  <a:pt x="5130792" y="2240533"/>
                  <a:pt x="5069878" y="2428134"/>
                  <a:pt x="5130276" y="2609749"/>
                </a:cubicBezTo>
                <a:cubicBezTo>
                  <a:pt x="4843543" y="2678149"/>
                  <a:pt x="4666868" y="2549999"/>
                  <a:pt x="4457640" y="2609749"/>
                </a:cubicBezTo>
                <a:cubicBezTo>
                  <a:pt x="4248412" y="2669499"/>
                  <a:pt x="4076650" y="2596957"/>
                  <a:pt x="3887609" y="2609749"/>
                </a:cubicBezTo>
                <a:cubicBezTo>
                  <a:pt x="3698568" y="2622541"/>
                  <a:pt x="3486427" y="2564096"/>
                  <a:pt x="3317578" y="2609749"/>
                </a:cubicBezTo>
                <a:cubicBezTo>
                  <a:pt x="3148729" y="2655402"/>
                  <a:pt x="2987815" y="2580225"/>
                  <a:pt x="2747548" y="2609749"/>
                </a:cubicBezTo>
                <a:cubicBezTo>
                  <a:pt x="2507281" y="2639273"/>
                  <a:pt x="2396814" y="2603115"/>
                  <a:pt x="2177517" y="2609749"/>
                </a:cubicBezTo>
                <a:cubicBezTo>
                  <a:pt x="1958220" y="2616383"/>
                  <a:pt x="1897534" y="2586709"/>
                  <a:pt x="1658789" y="2609749"/>
                </a:cubicBezTo>
                <a:cubicBezTo>
                  <a:pt x="1420044" y="2632789"/>
                  <a:pt x="1182043" y="2605533"/>
                  <a:pt x="1037456" y="2609749"/>
                </a:cubicBezTo>
                <a:cubicBezTo>
                  <a:pt x="892869" y="2613965"/>
                  <a:pt x="364847" y="2507798"/>
                  <a:pt x="0" y="2609749"/>
                </a:cubicBezTo>
                <a:cubicBezTo>
                  <a:pt x="-12305" y="2349275"/>
                  <a:pt x="38975" y="2318975"/>
                  <a:pt x="0" y="2035604"/>
                </a:cubicBezTo>
                <a:cubicBezTo>
                  <a:pt x="-38975" y="1752233"/>
                  <a:pt x="3081" y="1662764"/>
                  <a:pt x="0" y="1487557"/>
                </a:cubicBezTo>
                <a:cubicBezTo>
                  <a:pt x="-3081" y="1312350"/>
                  <a:pt x="64078" y="1092747"/>
                  <a:pt x="0" y="913412"/>
                </a:cubicBezTo>
                <a:cubicBezTo>
                  <a:pt x="-64078" y="734078"/>
                  <a:pt x="96140" y="402827"/>
                  <a:pt x="0" y="0"/>
                </a:cubicBezTo>
                <a:close/>
              </a:path>
              <a:path w="5130276" h="2609749" stroke="0" extrusionOk="0">
                <a:moveTo>
                  <a:pt x="0" y="0"/>
                </a:moveTo>
                <a:cubicBezTo>
                  <a:pt x="251661" y="-3592"/>
                  <a:pt x="319235" y="9863"/>
                  <a:pt x="518728" y="0"/>
                </a:cubicBezTo>
                <a:cubicBezTo>
                  <a:pt x="718221" y="-9863"/>
                  <a:pt x="754268" y="18805"/>
                  <a:pt x="934850" y="0"/>
                </a:cubicBezTo>
                <a:cubicBezTo>
                  <a:pt x="1115432" y="-18805"/>
                  <a:pt x="1395765" y="32002"/>
                  <a:pt x="1607486" y="0"/>
                </a:cubicBezTo>
                <a:cubicBezTo>
                  <a:pt x="1819207" y="-32002"/>
                  <a:pt x="1960886" y="45514"/>
                  <a:pt x="2126214" y="0"/>
                </a:cubicBezTo>
                <a:cubicBezTo>
                  <a:pt x="2291542" y="-45514"/>
                  <a:pt x="2432976" y="35641"/>
                  <a:pt x="2644942" y="0"/>
                </a:cubicBezTo>
                <a:cubicBezTo>
                  <a:pt x="2856908" y="-35641"/>
                  <a:pt x="3023285" y="54981"/>
                  <a:pt x="3317578" y="0"/>
                </a:cubicBezTo>
                <a:cubicBezTo>
                  <a:pt x="3611871" y="-54981"/>
                  <a:pt x="3580662" y="54536"/>
                  <a:pt x="3785004" y="0"/>
                </a:cubicBezTo>
                <a:cubicBezTo>
                  <a:pt x="3989346" y="-54536"/>
                  <a:pt x="4129268" y="68007"/>
                  <a:pt x="4457640" y="0"/>
                </a:cubicBezTo>
                <a:cubicBezTo>
                  <a:pt x="4786012" y="-68007"/>
                  <a:pt x="4858759" y="11749"/>
                  <a:pt x="5130276" y="0"/>
                </a:cubicBezTo>
                <a:cubicBezTo>
                  <a:pt x="5144513" y="144002"/>
                  <a:pt x="5069643" y="389048"/>
                  <a:pt x="5130276" y="521950"/>
                </a:cubicBezTo>
                <a:cubicBezTo>
                  <a:pt x="5190909" y="654852"/>
                  <a:pt x="5081265" y="895121"/>
                  <a:pt x="5130276" y="1043900"/>
                </a:cubicBezTo>
                <a:cubicBezTo>
                  <a:pt x="5179287" y="1192679"/>
                  <a:pt x="5115420" y="1466219"/>
                  <a:pt x="5130276" y="1591947"/>
                </a:cubicBezTo>
                <a:cubicBezTo>
                  <a:pt x="5145132" y="1717675"/>
                  <a:pt x="5081974" y="1862725"/>
                  <a:pt x="5130276" y="2035604"/>
                </a:cubicBezTo>
                <a:cubicBezTo>
                  <a:pt x="5178578" y="2208483"/>
                  <a:pt x="5118749" y="2485092"/>
                  <a:pt x="5130276" y="2609749"/>
                </a:cubicBezTo>
                <a:cubicBezTo>
                  <a:pt x="4957066" y="2649578"/>
                  <a:pt x="4808739" y="2605921"/>
                  <a:pt x="4560245" y="2609749"/>
                </a:cubicBezTo>
                <a:cubicBezTo>
                  <a:pt x="4311751" y="2613577"/>
                  <a:pt x="4206720" y="2592737"/>
                  <a:pt x="3990215" y="2609749"/>
                </a:cubicBezTo>
                <a:cubicBezTo>
                  <a:pt x="3773710" y="2626761"/>
                  <a:pt x="3545612" y="2587516"/>
                  <a:pt x="3317578" y="2609749"/>
                </a:cubicBezTo>
                <a:cubicBezTo>
                  <a:pt x="3089544" y="2631982"/>
                  <a:pt x="2982271" y="2547231"/>
                  <a:pt x="2747548" y="2609749"/>
                </a:cubicBezTo>
                <a:cubicBezTo>
                  <a:pt x="2512825" y="2672267"/>
                  <a:pt x="2455805" y="2567992"/>
                  <a:pt x="2331425" y="2609749"/>
                </a:cubicBezTo>
                <a:cubicBezTo>
                  <a:pt x="2207045" y="2651506"/>
                  <a:pt x="1972532" y="2598273"/>
                  <a:pt x="1864000" y="2609749"/>
                </a:cubicBezTo>
                <a:cubicBezTo>
                  <a:pt x="1755468" y="2621225"/>
                  <a:pt x="1352050" y="2551605"/>
                  <a:pt x="1191364" y="2609749"/>
                </a:cubicBezTo>
                <a:cubicBezTo>
                  <a:pt x="1030678" y="2667893"/>
                  <a:pt x="808660" y="2558025"/>
                  <a:pt x="621333" y="2609749"/>
                </a:cubicBezTo>
                <a:cubicBezTo>
                  <a:pt x="434006" y="2661473"/>
                  <a:pt x="209523" y="2556404"/>
                  <a:pt x="0" y="2609749"/>
                </a:cubicBezTo>
                <a:cubicBezTo>
                  <a:pt x="-59068" y="2357545"/>
                  <a:pt x="57471" y="2226622"/>
                  <a:pt x="0" y="2087799"/>
                </a:cubicBezTo>
                <a:cubicBezTo>
                  <a:pt x="-57471" y="1948976"/>
                  <a:pt x="28694" y="1815818"/>
                  <a:pt x="0" y="1644142"/>
                </a:cubicBezTo>
                <a:cubicBezTo>
                  <a:pt x="-28694" y="1472466"/>
                  <a:pt x="30127" y="1374525"/>
                  <a:pt x="0" y="1200485"/>
                </a:cubicBezTo>
                <a:cubicBezTo>
                  <a:pt x="-30127" y="1026445"/>
                  <a:pt x="7744" y="891303"/>
                  <a:pt x="0" y="652437"/>
                </a:cubicBezTo>
                <a:cubicBezTo>
                  <a:pt x="-7744" y="413571"/>
                  <a:pt x="56329" y="24069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85FFD3-9A88-68BC-3DC6-07EA0BF41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797" y="1355834"/>
            <a:ext cx="6592074" cy="5229290"/>
          </a:xfrm>
          <a:custGeom>
            <a:avLst/>
            <a:gdLst>
              <a:gd name="connsiteX0" fmla="*/ 0 w 6592074"/>
              <a:gd name="connsiteY0" fmla="*/ 0 h 5229290"/>
              <a:gd name="connsiteX1" fmla="*/ 401517 w 6592074"/>
              <a:gd name="connsiteY1" fmla="*/ 0 h 5229290"/>
              <a:gd name="connsiteX2" fmla="*/ 1132638 w 6592074"/>
              <a:gd name="connsiteY2" fmla="*/ 0 h 5229290"/>
              <a:gd name="connsiteX3" fmla="*/ 1731918 w 6592074"/>
              <a:gd name="connsiteY3" fmla="*/ 0 h 5229290"/>
              <a:gd name="connsiteX4" fmla="*/ 2133435 w 6592074"/>
              <a:gd name="connsiteY4" fmla="*/ 0 h 5229290"/>
              <a:gd name="connsiteX5" fmla="*/ 2732714 w 6592074"/>
              <a:gd name="connsiteY5" fmla="*/ 0 h 5229290"/>
              <a:gd name="connsiteX6" fmla="*/ 3463835 w 6592074"/>
              <a:gd name="connsiteY6" fmla="*/ 0 h 5229290"/>
              <a:gd name="connsiteX7" fmla="*/ 3997194 w 6592074"/>
              <a:gd name="connsiteY7" fmla="*/ 0 h 5229290"/>
              <a:gd name="connsiteX8" fmla="*/ 4530553 w 6592074"/>
              <a:gd name="connsiteY8" fmla="*/ 0 h 5229290"/>
              <a:gd name="connsiteX9" fmla="*/ 5129832 w 6592074"/>
              <a:gd name="connsiteY9" fmla="*/ 0 h 5229290"/>
              <a:gd name="connsiteX10" fmla="*/ 5795032 w 6592074"/>
              <a:gd name="connsiteY10" fmla="*/ 0 h 5229290"/>
              <a:gd name="connsiteX11" fmla="*/ 6592074 w 6592074"/>
              <a:gd name="connsiteY11" fmla="*/ 0 h 5229290"/>
              <a:gd name="connsiteX12" fmla="*/ 6592074 w 6592074"/>
              <a:gd name="connsiteY12" fmla="*/ 633325 h 5229290"/>
              <a:gd name="connsiteX13" fmla="*/ 6592074 w 6592074"/>
              <a:gd name="connsiteY13" fmla="*/ 1162064 h 5229290"/>
              <a:gd name="connsiteX14" fmla="*/ 6592074 w 6592074"/>
              <a:gd name="connsiteY14" fmla="*/ 1638511 h 5229290"/>
              <a:gd name="connsiteX15" fmla="*/ 6592074 w 6592074"/>
              <a:gd name="connsiteY15" fmla="*/ 2219543 h 5229290"/>
              <a:gd name="connsiteX16" fmla="*/ 6592074 w 6592074"/>
              <a:gd name="connsiteY16" fmla="*/ 2852868 h 5229290"/>
              <a:gd name="connsiteX17" fmla="*/ 6592074 w 6592074"/>
              <a:gd name="connsiteY17" fmla="*/ 3538486 h 5229290"/>
              <a:gd name="connsiteX18" fmla="*/ 6592074 w 6592074"/>
              <a:gd name="connsiteY18" fmla="*/ 4171811 h 5229290"/>
              <a:gd name="connsiteX19" fmla="*/ 6592074 w 6592074"/>
              <a:gd name="connsiteY19" fmla="*/ 5229290 h 5229290"/>
              <a:gd name="connsiteX20" fmla="*/ 5926874 w 6592074"/>
              <a:gd name="connsiteY20" fmla="*/ 5229290 h 5229290"/>
              <a:gd name="connsiteX21" fmla="*/ 5393515 w 6592074"/>
              <a:gd name="connsiteY21" fmla="*/ 5229290 h 5229290"/>
              <a:gd name="connsiteX22" fmla="*/ 4860156 w 6592074"/>
              <a:gd name="connsiteY22" fmla="*/ 5229290 h 5229290"/>
              <a:gd name="connsiteX23" fmla="*/ 4194956 w 6592074"/>
              <a:gd name="connsiteY23" fmla="*/ 5229290 h 5229290"/>
              <a:gd name="connsiteX24" fmla="*/ 3595677 w 6592074"/>
              <a:gd name="connsiteY24" fmla="*/ 5229290 h 5229290"/>
              <a:gd name="connsiteX25" fmla="*/ 3194159 w 6592074"/>
              <a:gd name="connsiteY25" fmla="*/ 5229290 h 5229290"/>
              <a:gd name="connsiteX26" fmla="*/ 2660801 w 6592074"/>
              <a:gd name="connsiteY26" fmla="*/ 5229290 h 5229290"/>
              <a:gd name="connsiteX27" fmla="*/ 1995601 w 6592074"/>
              <a:gd name="connsiteY27" fmla="*/ 5229290 h 5229290"/>
              <a:gd name="connsiteX28" fmla="*/ 1528163 w 6592074"/>
              <a:gd name="connsiteY28" fmla="*/ 5229290 h 5229290"/>
              <a:gd name="connsiteX29" fmla="*/ 797042 w 6592074"/>
              <a:gd name="connsiteY29" fmla="*/ 5229290 h 5229290"/>
              <a:gd name="connsiteX30" fmla="*/ 0 w 6592074"/>
              <a:gd name="connsiteY30" fmla="*/ 5229290 h 5229290"/>
              <a:gd name="connsiteX31" fmla="*/ 0 w 6592074"/>
              <a:gd name="connsiteY31" fmla="*/ 4648258 h 5229290"/>
              <a:gd name="connsiteX32" fmla="*/ 0 w 6592074"/>
              <a:gd name="connsiteY32" fmla="*/ 4224104 h 5229290"/>
              <a:gd name="connsiteX33" fmla="*/ 0 w 6592074"/>
              <a:gd name="connsiteY33" fmla="*/ 3643072 h 5229290"/>
              <a:gd name="connsiteX34" fmla="*/ 0 w 6592074"/>
              <a:gd name="connsiteY34" fmla="*/ 3166626 h 5229290"/>
              <a:gd name="connsiteX35" fmla="*/ 0 w 6592074"/>
              <a:gd name="connsiteY35" fmla="*/ 2690179 h 5229290"/>
              <a:gd name="connsiteX36" fmla="*/ 0 w 6592074"/>
              <a:gd name="connsiteY36" fmla="*/ 2213733 h 5229290"/>
              <a:gd name="connsiteX37" fmla="*/ 0 w 6592074"/>
              <a:gd name="connsiteY37" fmla="*/ 1737286 h 5229290"/>
              <a:gd name="connsiteX38" fmla="*/ 0 w 6592074"/>
              <a:gd name="connsiteY38" fmla="*/ 1208547 h 5229290"/>
              <a:gd name="connsiteX39" fmla="*/ 0 w 6592074"/>
              <a:gd name="connsiteY39" fmla="*/ 732101 h 5229290"/>
              <a:gd name="connsiteX40" fmla="*/ 0 w 6592074"/>
              <a:gd name="connsiteY40" fmla="*/ 0 h 522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2074" h="5229290" fill="none" extrusionOk="0">
                <a:moveTo>
                  <a:pt x="0" y="0"/>
                </a:moveTo>
                <a:cubicBezTo>
                  <a:pt x="187587" y="-2010"/>
                  <a:pt x="255348" y="14851"/>
                  <a:pt x="401517" y="0"/>
                </a:cubicBezTo>
                <a:cubicBezTo>
                  <a:pt x="547686" y="-14851"/>
                  <a:pt x="907169" y="57667"/>
                  <a:pt x="1132638" y="0"/>
                </a:cubicBezTo>
                <a:cubicBezTo>
                  <a:pt x="1358107" y="-57667"/>
                  <a:pt x="1591677" y="21787"/>
                  <a:pt x="1731918" y="0"/>
                </a:cubicBezTo>
                <a:cubicBezTo>
                  <a:pt x="1872159" y="-21787"/>
                  <a:pt x="1972069" y="34101"/>
                  <a:pt x="2133435" y="0"/>
                </a:cubicBezTo>
                <a:cubicBezTo>
                  <a:pt x="2294801" y="-34101"/>
                  <a:pt x="2606025" y="26737"/>
                  <a:pt x="2732714" y="0"/>
                </a:cubicBezTo>
                <a:cubicBezTo>
                  <a:pt x="2859403" y="-26737"/>
                  <a:pt x="3159989" y="81776"/>
                  <a:pt x="3463835" y="0"/>
                </a:cubicBezTo>
                <a:cubicBezTo>
                  <a:pt x="3767681" y="-81776"/>
                  <a:pt x="3755369" y="2836"/>
                  <a:pt x="3997194" y="0"/>
                </a:cubicBezTo>
                <a:cubicBezTo>
                  <a:pt x="4239019" y="-2836"/>
                  <a:pt x="4415086" y="13750"/>
                  <a:pt x="4530553" y="0"/>
                </a:cubicBezTo>
                <a:cubicBezTo>
                  <a:pt x="4646020" y="-13750"/>
                  <a:pt x="4923415" y="46466"/>
                  <a:pt x="5129832" y="0"/>
                </a:cubicBezTo>
                <a:cubicBezTo>
                  <a:pt x="5336249" y="-46466"/>
                  <a:pt x="5580543" y="2693"/>
                  <a:pt x="5795032" y="0"/>
                </a:cubicBezTo>
                <a:cubicBezTo>
                  <a:pt x="6009521" y="-2693"/>
                  <a:pt x="6211607" y="57969"/>
                  <a:pt x="6592074" y="0"/>
                </a:cubicBezTo>
                <a:cubicBezTo>
                  <a:pt x="6637399" y="160587"/>
                  <a:pt x="6527660" y="395095"/>
                  <a:pt x="6592074" y="633325"/>
                </a:cubicBezTo>
                <a:cubicBezTo>
                  <a:pt x="6656488" y="871555"/>
                  <a:pt x="6583261" y="960674"/>
                  <a:pt x="6592074" y="1162064"/>
                </a:cubicBezTo>
                <a:cubicBezTo>
                  <a:pt x="6600887" y="1363454"/>
                  <a:pt x="6561053" y="1507547"/>
                  <a:pt x="6592074" y="1638511"/>
                </a:cubicBezTo>
                <a:cubicBezTo>
                  <a:pt x="6623095" y="1769475"/>
                  <a:pt x="6547154" y="2061182"/>
                  <a:pt x="6592074" y="2219543"/>
                </a:cubicBezTo>
                <a:cubicBezTo>
                  <a:pt x="6636994" y="2377904"/>
                  <a:pt x="6525903" y="2571752"/>
                  <a:pt x="6592074" y="2852868"/>
                </a:cubicBezTo>
                <a:cubicBezTo>
                  <a:pt x="6658245" y="3133984"/>
                  <a:pt x="6513257" y="3371942"/>
                  <a:pt x="6592074" y="3538486"/>
                </a:cubicBezTo>
                <a:cubicBezTo>
                  <a:pt x="6670891" y="3705030"/>
                  <a:pt x="6520722" y="3987807"/>
                  <a:pt x="6592074" y="4171811"/>
                </a:cubicBezTo>
                <a:cubicBezTo>
                  <a:pt x="6663426" y="4355815"/>
                  <a:pt x="6577947" y="5013244"/>
                  <a:pt x="6592074" y="5229290"/>
                </a:cubicBezTo>
                <a:cubicBezTo>
                  <a:pt x="6290469" y="5252262"/>
                  <a:pt x="6067778" y="5195117"/>
                  <a:pt x="5926874" y="5229290"/>
                </a:cubicBezTo>
                <a:cubicBezTo>
                  <a:pt x="5785970" y="5263463"/>
                  <a:pt x="5502016" y="5190593"/>
                  <a:pt x="5393515" y="5229290"/>
                </a:cubicBezTo>
                <a:cubicBezTo>
                  <a:pt x="5285014" y="5267987"/>
                  <a:pt x="5075791" y="5186874"/>
                  <a:pt x="4860156" y="5229290"/>
                </a:cubicBezTo>
                <a:cubicBezTo>
                  <a:pt x="4644521" y="5271706"/>
                  <a:pt x="4465540" y="5224144"/>
                  <a:pt x="4194956" y="5229290"/>
                </a:cubicBezTo>
                <a:cubicBezTo>
                  <a:pt x="3924372" y="5234436"/>
                  <a:pt x="3841648" y="5193047"/>
                  <a:pt x="3595677" y="5229290"/>
                </a:cubicBezTo>
                <a:cubicBezTo>
                  <a:pt x="3349706" y="5265533"/>
                  <a:pt x="3332424" y="5204833"/>
                  <a:pt x="3194159" y="5229290"/>
                </a:cubicBezTo>
                <a:cubicBezTo>
                  <a:pt x="3055894" y="5253747"/>
                  <a:pt x="2778729" y="5198795"/>
                  <a:pt x="2660801" y="5229290"/>
                </a:cubicBezTo>
                <a:cubicBezTo>
                  <a:pt x="2542873" y="5259785"/>
                  <a:pt x="2161335" y="5221954"/>
                  <a:pt x="1995601" y="5229290"/>
                </a:cubicBezTo>
                <a:cubicBezTo>
                  <a:pt x="1829867" y="5236626"/>
                  <a:pt x="1683516" y="5210096"/>
                  <a:pt x="1528163" y="5229290"/>
                </a:cubicBezTo>
                <a:cubicBezTo>
                  <a:pt x="1372810" y="5248484"/>
                  <a:pt x="1064549" y="5157392"/>
                  <a:pt x="797042" y="5229290"/>
                </a:cubicBezTo>
                <a:cubicBezTo>
                  <a:pt x="529535" y="5301188"/>
                  <a:pt x="354534" y="5153876"/>
                  <a:pt x="0" y="5229290"/>
                </a:cubicBezTo>
                <a:cubicBezTo>
                  <a:pt x="-67764" y="4944962"/>
                  <a:pt x="11661" y="4934274"/>
                  <a:pt x="0" y="4648258"/>
                </a:cubicBezTo>
                <a:cubicBezTo>
                  <a:pt x="-11661" y="4362242"/>
                  <a:pt x="29286" y="4333512"/>
                  <a:pt x="0" y="4224104"/>
                </a:cubicBezTo>
                <a:cubicBezTo>
                  <a:pt x="-29286" y="4114696"/>
                  <a:pt x="27577" y="3896840"/>
                  <a:pt x="0" y="3643072"/>
                </a:cubicBezTo>
                <a:cubicBezTo>
                  <a:pt x="-27577" y="3389304"/>
                  <a:pt x="31377" y="3316278"/>
                  <a:pt x="0" y="3166626"/>
                </a:cubicBezTo>
                <a:cubicBezTo>
                  <a:pt x="-31377" y="3016974"/>
                  <a:pt x="43429" y="2827627"/>
                  <a:pt x="0" y="2690179"/>
                </a:cubicBezTo>
                <a:cubicBezTo>
                  <a:pt x="-43429" y="2552731"/>
                  <a:pt x="29833" y="2324099"/>
                  <a:pt x="0" y="2213733"/>
                </a:cubicBezTo>
                <a:cubicBezTo>
                  <a:pt x="-29833" y="2103367"/>
                  <a:pt x="23461" y="1940621"/>
                  <a:pt x="0" y="1737286"/>
                </a:cubicBezTo>
                <a:cubicBezTo>
                  <a:pt x="-23461" y="1533951"/>
                  <a:pt x="58003" y="1459384"/>
                  <a:pt x="0" y="1208547"/>
                </a:cubicBezTo>
                <a:cubicBezTo>
                  <a:pt x="-58003" y="957710"/>
                  <a:pt x="18667" y="851898"/>
                  <a:pt x="0" y="732101"/>
                </a:cubicBezTo>
                <a:cubicBezTo>
                  <a:pt x="-18667" y="612304"/>
                  <a:pt x="48855" y="155077"/>
                  <a:pt x="0" y="0"/>
                </a:cubicBezTo>
                <a:close/>
              </a:path>
              <a:path w="6592074" h="5229290" stroke="0" extrusionOk="0">
                <a:moveTo>
                  <a:pt x="0" y="0"/>
                </a:moveTo>
                <a:cubicBezTo>
                  <a:pt x="107474" y="-49983"/>
                  <a:pt x="284700" y="57173"/>
                  <a:pt x="533359" y="0"/>
                </a:cubicBezTo>
                <a:cubicBezTo>
                  <a:pt x="782018" y="-57173"/>
                  <a:pt x="838171" y="13488"/>
                  <a:pt x="934876" y="0"/>
                </a:cubicBezTo>
                <a:cubicBezTo>
                  <a:pt x="1031581" y="-13488"/>
                  <a:pt x="1480157" y="73170"/>
                  <a:pt x="1665997" y="0"/>
                </a:cubicBezTo>
                <a:cubicBezTo>
                  <a:pt x="1851837" y="-73170"/>
                  <a:pt x="2017621" y="1299"/>
                  <a:pt x="2199356" y="0"/>
                </a:cubicBezTo>
                <a:cubicBezTo>
                  <a:pt x="2381091" y="-1299"/>
                  <a:pt x="2509938" y="46428"/>
                  <a:pt x="2732714" y="0"/>
                </a:cubicBezTo>
                <a:cubicBezTo>
                  <a:pt x="2955490" y="-46428"/>
                  <a:pt x="3261156" y="29728"/>
                  <a:pt x="3463835" y="0"/>
                </a:cubicBezTo>
                <a:cubicBezTo>
                  <a:pt x="3666514" y="-29728"/>
                  <a:pt x="3826358" y="24000"/>
                  <a:pt x="3931273" y="0"/>
                </a:cubicBezTo>
                <a:cubicBezTo>
                  <a:pt x="4036188" y="-24000"/>
                  <a:pt x="4395812" y="78795"/>
                  <a:pt x="4662394" y="0"/>
                </a:cubicBezTo>
                <a:cubicBezTo>
                  <a:pt x="4928976" y="-78795"/>
                  <a:pt x="5207711" y="17477"/>
                  <a:pt x="5393515" y="0"/>
                </a:cubicBezTo>
                <a:cubicBezTo>
                  <a:pt x="5579319" y="-17477"/>
                  <a:pt x="5798985" y="53149"/>
                  <a:pt x="5992795" y="0"/>
                </a:cubicBezTo>
                <a:cubicBezTo>
                  <a:pt x="6186605" y="-53149"/>
                  <a:pt x="6435798" y="27174"/>
                  <a:pt x="6592074" y="0"/>
                </a:cubicBezTo>
                <a:cubicBezTo>
                  <a:pt x="6652642" y="190025"/>
                  <a:pt x="6582424" y="288332"/>
                  <a:pt x="6592074" y="528739"/>
                </a:cubicBezTo>
                <a:cubicBezTo>
                  <a:pt x="6601724" y="769146"/>
                  <a:pt x="6589014" y="807844"/>
                  <a:pt x="6592074" y="952893"/>
                </a:cubicBezTo>
                <a:cubicBezTo>
                  <a:pt x="6595134" y="1097942"/>
                  <a:pt x="6588406" y="1260079"/>
                  <a:pt x="6592074" y="1533925"/>
                </a:cubicBezTo>
                <a:cubicBezTo>
                  <a:pt x="6595742" y="1807771"/>
                  <a:pt x="6553750" y="1851506"/>
                  <a:pt x="6592074" y="2114957"/>
                </a:cubicBezTo>
                <a:cubicBezTo>
                  <a:pt x="6630398" y="2378408"/>
                  <a:pt x="6568383" y="2534151"/>
                  <a:pt x="6592074" y="2695990"/>
                </a:cubicBezTo>
                <a:cubicBezTo>
                  <a:pt x="6615765" y="2857829"/>
                  <a:pt x="6536644" y="3098206"/>
                  <a:pt x="6592074" y="3329315"/>
                </a:cubicBezTo>
                <a:cubicBezTo>
                  <a:pt x="6647504" y="3560425"/>
                  <a:pt x="6528588" y="3724665"/>
                  <a:pt x="6592074" y="3962640"/>
                </a:cubicBezTo>
                <a:cubicBezTo>
                  <a:pt x="6655560" y="4200616"/>
                  <a:pt x="6558792" y="4453490"/>
                  <a:pt x="6592074" y="4595965"/>
                </a:cubicBezTo>
                <a:cubicBezTo>
                  <a:pt x="6625356" y="4738440"/>
                  <a:pt x="6560627" y="4937242"/>
                  <a:pt x="6592074" y="5229290"/>
                </a:cubicBezTo>
                <a:cubicBezTo>
                  <a:pt x="6381647" y="5239492"/>
                  <a:pt x="6329423" y="5228756"/>
                  <a:pt x="6124636" y="5229290"/>
                </a:cubicBezTo>
                <a:cubicBezTo>
                  <a:pt x="5919849" y="5229824"/>
                  <a:pt x="5764082" y="5160322"/>
                  <a:pt x="5525357" y="5229290"/>
                </a:cubicBezTo>
                <a:cubicBezTo>
                  <a:pt x="5286632" y="5298258"/>
                  <a:pt x="5243437" y="5206149"/>
                  <a:pt x="5057919" y="5229290"/>
                </a:cubicBezTo>
                <a:cubicBezTo>
                  <a:pt x="4872401" y="5252431"/>
                  <a:pt x="4707930" y="5188896"/>
                  <a:pt x="4458639" y="5229290"/>
                </a:cubicBezTo>
                <a:cubicBezTo>
                  <a:pt x="4209348" y="5269684"/>
                  <a:pt x="4179177" y="5208016"/>
                  <a:pt x="4057122" y="5229290"/>
                </a:cubicBezTo>
                <a:cubicBezTo>
                  <a:pt x="3935067" y="5250564"/>
                  <a:pt x="3827849" y="5200652"/>
                  <a:pt x="3655605" y="5229290"/>
                </a:cubicBezTo>
                <a:cubicBezTo>
                  <a:pt x="3483361" y="5257928"/>
                  <a:pt x="3199628" y="5199984"/>
                  <a:pt x="3056325" y="5229290"/>
                </a:cubicBezTo>
                <a:cubicBezTo>
                  <a:pt x="2913022" y="5258596"/>
                  <a:pt x="2780154" y="5179045"/>
                  <a:pt x="2588887" y="5229290"/>
                </a:cubicBezTo>
                <a:cubicBezTo>
                  <a:pt x="2397620" y="5279535"/>
                  <a:pt x="2135790" y="5165529"/>
                  <a:pt x="1923687" y="5229290"/>
                </a:cubicBezTo>
                <a:cubicBezTo>
                  <a:pt x="1711584" y="5293051"/>
                  <a:pt x="1609535" y="5227890"/>
                  <a:pt x="1456249" y="5229290"/>
                </a:cubicBezTo>
                <a:cubicBezTo>
                  <a:pt x="1302963" y="5230690"/>
                  <a:pt x="1118219" y="5154428"/>
                  <a:pt x="791049" y="5229290"/>
                </a:cubicBezTo>
                <a:cubicBezTo>
                  <a:pt x="463879" y="5304152"/>
                  <a:pt x="335172" y="5188616"/>
                  <a:pt x="0" y="5229290"/>
                </a:cubicBezTo>
                <a:cubicBezTo>
                  <a:pt x="-62909" y="4988888"/>
                  <a:pt x="20117" y="4778724"/>
                  <a:pt x="0" y="4595965"/>
                </a:cubicBezTo>
                <a:cubicBezTo>
                  <a:pt x="-20117" y="4413206"/>
                  <a:pt x="34953" y="4259696"/>
                  <a:pt x="0" y="3962640"/>
                </a:cubicBezTo>
                <a:cubicBezTo>
                  <a:pt x="-34953" y="3665585"/>
                  <a:pt x="18636" y="3483949"/>
                  <a:pt x="0" y="3277022"/>
                </a:cubicBezTo>
                <a:cubicBezTo>
                  <a:pt x="-18636" y="3070095"/>
                  <a:pt x="45689" y="2951673"/>
                  <a:pt x="0" y="2748282"/>
                </a:cubicBezTo>
                <a:cubicBezTo>
                  <a:pt x="-45689" y="2544891"/>
                  <a:pt x="74465" y="2373432"/>
                  <a:pt x="0" y="2062664"/>
                </a:cubicBezTo>
                <a:cubicBezTo>
                  <a:pt x="-74465" y="1751896"/>
                  <a:pt x="56675" y="1807684"/>
                  <a:pt x="0" y="1586218"/>
                </a:cubicBezTo>
                <a:cubicBezTo>
                  <a:pt x="-56675" y="1364752"/>
                  <a:pt x="889" y="1279096"/>
                  <a:pt x="0" y="1162064"/>
                </a:cubicBezTo>
                <a:cubicBezTo>
                  <a:pt x="-889" y="1045032"/>
                  <a:pt x="1793" y="842471"/>
                  <a:pt x="0" y="737911"/>
                </a:cubicBezTo>
                <a:cubicBezTo>
                  <a:pt x="-1793" y="633351"/>
                  <a:pt x="18812" y="27769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1AB3A6-A813-5D87-A37F-A6A2B86312CC}"/>
              </a:ext>
            </a:extLst>
          </p:cNvPr>
          <p:cNvCxnSpPr/>
          <p:nvPr/>
        </p:nvCxnSpPr>
        <p:spPr bwMode="auto">
          <a:xfrm flipV="1">
            <a:off x="6621517" y="2917540"/>
            <a:ext cx="2564524" cy="257937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1726B-CE87-6360-39F4-CE83942489F0}"/>
                  </a:ext>
                </a:extLst>
              </p:cNvPr>
              <p:cNvSpPr txBox="1"/>
              <p:nvPr/>
            </p:nvSpPr>
            <p:spPr>
              <a:xfrm>
                <a:off x="7978484" y="4523811"/>
                <a:ext cx="3966153" cy="461665"/>
              </a:xfrm>
              <a:custGeom>
                <a:avLst/>
                <a:gdLst>
                  <a:gd name="connsiteX0" fmla="*/ 0 w 3966153"/>
                  <a:gd name="connsiteY0" fmla="*/ 0 h 461665"/>
                  <a:gd name="connsiteX1" fmla="*/ 526932 w 3966153"/>
                  <a:gd name="connsiteY1" fmla="*/ 0 h 461665"/>
                  <a:gd name="connsiteX2" fmla="*/ 974540 w 3966153"/>
                  <a:gd name="connsiteY2" fmla="*/ 0 h 461665"/>
                  <a:gd name="connsiteX3" fmla="*/ 1461811 w 3966153"/>
                  <a:gd name="connsiteY3" fmla="*/ 0 h 461665"/>
                  <a:gd name="connsiteX4" fmla="*/ 2068065 w 3966153"/>
                  <a:gd name="connsiteY4" fmla="*/ 0 h 461665"/>
                  <a:gd name="connsiteX5" fmla="*/ 2594997 w 3966153"/>
                  <a:gd name="connsiteY5" fmla="*/ 0 h 461665"/>
                  <a:gd name="connsiteX6" fmla="*/ 3082267 w 3966153"/>
                  <a:gd name="connsiteY6" fmla="*/ 0 h 461665"/>
                  <a:gd name="connsiteX7" fmla="*/ 3966153 w 3966153"/>
                  <a:gd name="connsiteY7" fmla="*/ 0 h 461665"/>
                  <a:gd name="connsiteX8" fmla="*/ 3966153 w 3966153"/>
                  <a:gd name="connsiteY8" fmla="*/ 461665 h 461665"/>
                  <a:gd name="connsiteX9" fmla="*/ 3399560 w 3966153"/>
                  <a:gd name="connsiteY9" fmla="*/ 461665 h 461665"/>
                  <a:gd name="connsiteX10" fmla="*/ 2912289 w 3966153"/>
                  <a:gd name="connsiteY10" fmla="*/ 461665 h 461665"/>
                  <a:gd name="connsiteX11" fmla="*/ 2266373 w 3966153"/>
                  <a:gd name="connsiteY11" fmla="*/ 461665 h 461665"/>
                  <a:gd name="connsiteX12" fmla="*/ 1739441 w 3966153"/>
                  <a:gd name="connsiteY12" fmla="*/ 461665 h 461665"/>
                  <a:gd name="connsiteX13" fmla="*/ 1291833 w 3966153"/>
                  <a:gd name="connsiteY13" fmla="*/ 461665 h 461665"/>
                  <a:gd name="connsiteX14" fmla="*/ 685578 w 3966153"/>
                  <a:gd name="connsiteY14" fmla="*/ 461665 h 461665"/>
                  <a:gd name="connsiteX15" fmla="*/ 0 w 3966153"/>
                  <a:gd name="connsiteY15" fmla="*/ 461665 h 461665"/>
                  <a:gd name="connsiteX16" fmla="*/ 0 w 3966153"/>
                  <a:gd name="connsiteY16" fmla="*/ 0 h 4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66153" h="461665" fill="none" extrusionOk="0">
                    <a:moveTo>
                      <a:pt x="0" y="0"/>
                    </a:moveTo>
                    <a:cubicBezTo>
                      <a:pt x="139567" y="-16195"/>
                      <a:pt x="274412" y="16581"/>
                      <a:pt x="526932" y="0"/>
                    </a:cubicBezTo>
                    <a:cubicBezTo>
                      <a:pt x="779452" y="-16581"/>
                      <a:pt x="806042" y="37725"/>
                      <a:pt x="974540" y="0"/>
                    </a:cubicBezTo>
                    <a:cubicBezTo>
                      <a:pt x="1143038" y="-37725"/>
                      <a:pt x="1245970" y="40520"/>
                      <a:pt x="1461811" y="0"/>
                    </a:cubicBezTo>
                    <a:cubicBezTo>
                      <a:pt x="1677652" y="-40520"/>
                      <a:pt x="1853105" y="52793"/>
                      <a:pt x="2068065" y="0"/>
                    </a:cubicBezTo>
                    <a:cubicBezTo>
                      <a:pt x="2283025" y="-52793"/>
                      <a:pt x="2422465" y="17764"/>
                      <a:pt x="2594997" y="0"/>
                    </a:cubicBezTo>
                    <a:cubicBezTo>
                      <a:pt x="2767529" y="-17764"/>
                      <a:pt x="2906657" y="44913"/>
                      <a:pt x="3082267" y="0"/>
                    </a:cubicBezTo>
                    <a:cubicBezTo>
                      <a:pt x="3257877" y="-44913"/>
                      <a:pt x="3713188" y="96478"/>
                      <a:pt x="3966153" y="0"/>
                    </a:cubicBezTo>
                    <a:cubicBezTo>
                      <a:pt x="4008851" y="126456"/>
                      <a:pt x="3930933" y="349726"/>
                      <a:pt x="3966153" y="461665"/>
                    </a:cubicBezTo>
                    <a:cubicBezTo>
                      <a:pt x="3809824" y="518971"/>
                      <a:pt x="3564066" y="447617"/>
                      <a:pt x="3399560" y="461665"/>
                    </a:cubicBezTo>
                    <a:cubicBezTo>
                      <a:pt x="3235054" y="475713"/>
                      <a:pt x="3129797" y="421272"/>
                      <a:pt x="2912289" y="461665"/>
                    </a:cubicBezTo>
                    <a:cubicBezTo>
                      <a:pt x="2694781" y="502058"/>
                      <a:pt x="2550492" y="441227"/>
                      <a:pt x="2266373" y="461665"/>
                    </a:cubicBezTo>
                    <a:cubicBezTo>
                      <a:pt x="1982254" y="482103"/>
                      <a:pt x="1986452" y="454797"/>
                      <a:pt x="1739441" y="461665"/>
                    </a:cubicBezTo>
                    <a:cubicBezTo>
                      <a:pt x="1492430" y="468533"/>
                      <a:pt x="1492290" y="429738"/>
                      <a:pt x="1291833" y="461665"/>
                    </a:cubicBezTo>
                    <a:cubicBezTo>
                      <a:pt x="1091376" y="493592"/>
                      <a:pt x="879520" y="397708"/>
                      <a:pt x="685578" y="461665"/>
                    </a:cubicBezTo>
                    <a:cubicBezTo>
                      <a:pt x="491636" y="525622"/>
                      <a:pt x="164440" y="435107"/>
                      <a:pt x="0" y="461665"/>
                    </a:cubicBezTo>
                    <a:cubicBezTo>
                      <a:pt x="-49193" y="264821"/>
                      <a:pt x="41811" y="92515"/>
                      <a:pt x="0" y="0"/>
                    </a:cubicBezTo>
                    <a:close/>
                  </a:path>
                  <a:path w="3966153" h="461665" stroke="0" extrusionOk="0">
                    <a:moveTo>
                      <a:pt x="0" y="0"/>
                    </a:moveTo>
                    <a:cubicBezTo>
                      <a:pt x="123856" y="-60319"/>
                      <a:pt x="338376" y="7423"/>
                      <a:pt x="526932" y="0"/>
                    </a:cubicBezTo>
                    <a:cubicBezTo>
                      <a:pt x="715488" y="-7423"/>
                      <a:pt x="835157" y="32774"/>
                      <a:pt x="974540" y="0"/>
                    </a:cubicBezTo>
                    <a:cubicBezTo>
                      <a:pt x="1113923" y="-32774"/>
                      <a:pt x="1375485" y="20669"/>
                      <a:pt x="1620457" y="0"/>
                    </a:cubicBezTo>
                    <a:cubicBezTo>
                      <a:pt x="1865429" y="-20669"/>
                      <a:pt x="2036995" y="3632"/>
                      <a:pt x="2147389" y="0"/>
                    </a:cubicBezTo>
                    <a:cubicBezTo>
                      <a:pt x="2257783" y="-3632"/>
                      <a:pt x="2431556" y="49144"/>
                      <a:pt x="2674320" y="0"/>
                    </a:cubicBezTo>
                    <a:cubicBezTo>
                      <a:pt x="2917084" y="-49144"/>
                      <a:pt x="3172698" y="980"/>
                      <a:pt x="3320237" y="0"/>
                    </a:cubicBezTo>
                    <a:cubicBezTo>
                      <a:pt x="3467776" y="-980"/>
                      <a:pt x="3730220" y="55595"/>
                      <a:pt x="3966153" y="0"/>
                    </a:cubicBezTo>
                    <a:cubicBezTo>
                      <a:pt x="3971987" y="193670"/>
                      <a:pt x="3944259" y="331677"/>
                      <a:pt x="3966153" y="461665"/>
                    </a:cubicBezTo>
                    <a:cubicBezTo>
                      <a:pt x="3780876" y="505153"/>
                      <a:pt x="3717037" y="447554"/>
                      <a:pt x="3478883" y="461665"/>
                    </a:cubicBezTo>
                    <a:cubicBezTo>
                      <a:pt x="3240729" y="475776"/>
                      <a:pt x="3178130" y="460315"/>
                      <a:pt x="2912289" y="461665"/>
                    </a:cubicBezTo>
                    <a:cubicBezTo>
                      <a:pt x="2646448" y="463015"/>
                      <a:pt x="2598071" y="403736"/>
                      <a:pt x="2345696" y="461665"/>
                    </a:cubicBezTo>
                    <a:cubicBezTo>
                      <a:pt x="2093321" y="519594"/>
                      <a:pt x="1959312" y="421906"/>
                      <a:pt x="1818764" y="461665"/>
                    </a:cubicBezTo>
                    <a:cubicBezTo>
                      <a:pt x="1678216" y="501424"/>
                      <a:pt x="1473073" y="392333"/>
                      <a:pt x="1172848" y="461665"/>
                    </a:cubicBezTo>
                    <a:cubicBezTo>
                      <a:pt x="872623" y="530997"/>
                      <a:pt x="798665" y="451746"/>
                      <a:pt x="526932" y="461665"/>
                    </a:cubicBezTo>
                    <a:cubicBezTo>
                      <a:pt x="255199" y="471584"/>
                      <a:pt x="174279" y="453018"/>
                      <a:pt x="0" y="461665"/>
                    </a:cubicBezTo>
                    <a:cubicBezTo>
                      <a:pt x="-49735" y="257547"/>
                      <a:pt x="22632" y="21978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lIns="0" tIns="45720" rIns="0" bIns="4572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]=−37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1726B-CE87-6360-39F4-CE839424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484" y="4523811"/>
                <a:ext cx="3966153" cy="461665"/>
              </a:xfrm>
              <a:prstGeom prst="rect">
                <a:avLst/>
              </a:prstGeom>
              <a:blipFill>
                <a:blip r:embed="rId9"/>
                <a:stretch>
                  <a:fillRect b="-11628"/>
                </a:stretch>
              </a:blipFill>
              <a:ln w="1905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966153"/>
                          <a:gd name="connsiteY0" fmla="*/ 0 h 461665"/>
                          <a:gd name="connsiteX1" fmla="*/ 526932 w 3966153"/>
                          <a:gd name="connsiteY1" fmla="*/ 0 h 461665"/>
                          <a:gd name="connsiteX2" fmla="*/ 974540 w 3966153"/>
                          <a:gd name="connsiteY2" fmla="*/ 0 h 461665"/>
                          <a:gd name="connsiteX3" fmla="*/ 1461811 w 3966153"/>
                          <a:gd name="connsiteY3" fmla="*/ 0 h 461665"/>
                          <a:gd name="connsiteX4" fmla="*/ 2068065 w 3966153"/>
                          <a:gd name="connsiteY4" fmla="*/ 0 h 461665"/>
                          <a:gd name="connsiteX5" fmla="*/ 2594997 w 3966153"/>
                          <a:gd name="connsiteY5" fmla="*/ 0 h 461665"/>
                          <a:gd name="connsiteX6" fmla="*/ 3082267 w 3966153"/>
                          <a:gd name="connsiteY6" fmla="*/ 0 h 461665"/>
                          <a:gd name="connsiteX7" fmla="*/ 3966153 w 3966153"/>
                          <a:gd name="connsiteY7" fmla="*/ 0 h 461665"/>
                          <a:gd name="connsiteX8" fmla="*/ 3966153 w 3966153"/>
                          <a:gd name="connsiteY8" fmla="*/ 461665 h 461665"/>
                          <a:gd name="connsiteX9" fmla="*/ 3399560 w 3966153"/>
                          <a:gd name="connsiteY9" fmla="*/ 461665 h 461665"/>
                          <a:gd name="connsiteX10" fmla="*/ 2912289 w 3966153"/>
                          <a:gd name="connsiteY10" fmla="*/ 461665 h 461665"/>
                          <a:gd name="connsiteX11" fmla="*/ 2266373 w 3966153"/>
                          <a:gd name="connsiteY11" fmla="*/ 461665 h 461665"/>
                          <a:gd name="connsiteX12" fmla="*/ 1739441 w 3966153"/>
                          <a:gd name="connsiteY12" fmla="*/ 461665 h 461665"/>
                          <a:gd name="connsiteX13" fmla="*/ 1291833 w 3966153"/>
                          <a:gd name="connsiteY13" fmla="*/ 461665 h 461665"/>
                          <a:gd name="connsiteX14" fmla="*/ 685578 w 3966153"/>
                          <a:gd name="connsiteY14" fmla="*/ 461665 h 461665"/>
                          <a:gd name="connsiteX15" fmla="*/ 0 w 3966153"/>
                          <a:gd name="connsiteY15" fmla="*/ 461665 h 461665"/>
                          <a:gd name="connsiteX16" fmla="*/ 0 w 3966153"/>
                          <a:gd name="connsiteY16" fmla="*/ 0 h 4616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966153" h="461665" fill="none" extrusionOk="0">
                            <a:moveTo>
                              <a:pt x="0" y="0"/>
                            </a:moveTo>
                            <a:cubicBezTo>
                              <a:pt x="139567" y="-16195"/>
                              <a:pt x="274412" y="16581"/>
                              <a:pt x="526932" y="0"/>
                            </a:cubicBezTo>
                            <a:cubicBezTo>
                              <a:pt x="779452" y="-16581"/>
                              <a:pt x="806042" y="37725"/>
                              <a:pt x="974540" y="0"/>
                            </a:cubicBezTo>
                            <a:cubicBezTo>
                              <a:pt x="1143038" y="-37725"/>
                              <a:pt x="1245970" y="40520"/>
                              <a:pt x="1461811" y="0"/>
                            </a:cubicBezTo>
                            <a:cubicBezTo>
                              <a:pt x="1677652" y="-40520"/>
                              <a:pt x="1853105" y="52793"/>
                              <a:pt x="2068065" y="0"/>
                            </a:cubicBezTo>
                            <a:cubicBezTo>
                              <a:pt x="2283025" y="-52793"/>
                              <a:pt x="2422465" y="17764"/>
                              <a:pt x="2594997" y="0"/>
                            </a:cubicBezTo>
                            <a:cubicBezTo>
                              <a:pt x="2767529" y="-17764"/>
                              <a:pt x="2906657" y="44913"/>
                              <a:pt x="3082267" y="0"/>
                            </a:cubicBezTo>
                            <a:cubicBezTo>
                              <a:pt x="3257877" y="-44913"/>
                              <a:pt x="3713188" y="96478"/>
                              <a:pt x="3966153" y="0"/>
                            </a:cubicBezTo>
                            <a:cubicBezTo>
                              <a:pt x="4008851" y="126456"/>
                              <a:pt x="3930933" y="349726"/>
                              <a:pt x="3966153" y="461665"/>
                            </a:cubicBezTo>
                            <a:cubicBezTo>
                              <a:pt x="3809824" y="518971"/>
                              <a:pt x="3564066" y="447617"/>
                              <a:pt x="3399560" y="461665"/>
                            </a:cubicBezTo>
                            <a:cubicBezTo>
                              <a:pt x="3235054" y="475713"/>
                              <a:pt x="3129797" y="421272"/>
                              <a:pt x="2912289" y="461665"/>
                            </a:cubicBezTo>
                            <a:cubicBezTo>
                              <a:pt x="2694781" y="502058"/>
                              <a:pt x="2550492" y="441227"/>
                              <a:pt x="2266373" y="461665"/>
                            </a:cubicBezTo>
                            <a:cubicBezTo>
                              <a:pt x="1982254" y="482103"/>
                              <a:pt x="1986452" y="454797"/>
                              <a:pt x="1739441" y="461665"/>
                            </a:cubicBezTo>
                            <a:cubicBezTo>
                              <a:pt x="1492430" y="468533"/>
                              <a:pt x="1492290" y="429738"/>
                              <a:pt x="1291833" y="461665"/>
                            </a:cubicBezTo>
                            <a:cubicBezTo>
                              <a:pt x="1091376" y="493592"/>
                              <a:pt x="879520" y="397708"/>
                              <a:pt x="685578" y="461665"/>
                            </a:cubicBezTo>
                            <a:cubicBezTo>
                              <a:pt x="491636" y="525622"/>
                              <a:pt x="164440" y="435107"/>
                              <a:pt x="0" y="461665"/>
                            </a:cubicBezTo>
                            <a:cubicBezTo>
                              <a:pt x="-49193" y="264821"/>
                              <a:pt x="41811" y="92515"/>
                              <a:pt x="0" y="0"/>
                            </a:cubicBezTo>
                            <a:close/>
                          </a:path>
                          <a:path w="3966153" h="461665" stroke="0" extrusionOk="0">
                            <a:moveTo>
                              <a:pt x="0" y="0"/>
                            </a:moveTo>
                            <a:cubicBezTo>
                              <a:pt x="123856" y="-60319"/>
                              <a:pt x="338376" y="7423"/>
                              <a:pt x="526932" y="0"/>
                            </a:cubicBezTo>
                            <a:cubicBezTo>
                              <a:pt x="715488" y="-7423"/>
                              <a:pt x="835157" y="32774"/>
                              <a:pt x="974540" y="0"/>
                            </a:cubicBezTo>
                            <a:cubicBezTo>
                              <a:pt x="1113923" y="-32774"/>
                              <a:pt x="1375485" y="20669"/>
                              <a:pt x="1620457" y="0"/>
                            </a:cubicBezTo>
                            <a:cubicBezTo>
                              <a:pt x="1865429" y="-20669"/>
                              <a:pt x="2036995" y="3632"/>
                              <a:pt x="2147389" y="0"/>
                            </a:cubicBezTo>
                            <a:cubicBezTo>
                              <a:pt x="2257783" y="-3632"/>
                              <a:pt x="2431556" y="49144"/>
                              <a:pt x="2674320" y="0"/>
                            </a:cubicBezTo>
                            <a:cubicBezTo>
                              <a:pt x="2917084" y="-49144"/>
                              <a:pt x="3172698" y="980"/>
                              <a:pt x="3320237" y="0"/>
                            </a:cubicBezTo>
                            <a:cubicBezTo>
                              <a:pt x="3467776" y="-980"/>
                              <a:pt x="3730220" y="55595"/>
                              <a:pt x="3966153" y="0"/>
                            </a:cubicBezTo>
                            <a:cubicBezTo>
                              <a:pt x="3971987" y="193670"/>
                              <a:pt x="3944259" y="331677"/>
                              <a:pt x="3966153" y="461665"/>
                            </a:cubicBezTo>
                            <a:cubicBezTo>
                              <a:pt x="3780876" y="505153"/>
                              <a:pt x="3717037" y="447554"/>
                              <a:pt x="3478883" y="461665"/>
                            </a:cubicBezTo>
                            <a:cubicBezTo>
                              <a:pt x="3240729" y="475776"/>
                              <a:pt x="3178130" y="460315"/>
                              <a:pt x="2912289" y="461665"/>
                            </a:cubicBezTo>
                            <a:cubicBezTo>
                              <a:pt x="2646448" y="463015"/>
                              <a:pt x="2598071" y="403736"/>
                              <a:pt x="2345696" y="461665"/>
                            </a:cubicBezTo>
                            <a:cubicBezTo>
                              <a:pt x="2093321" y="519594"/>
                              <a:pt x="1959312" y="421906"/>
                              <a:pt x="1818764" y="461665"/>
                            </a:cubicBezTo>
                            <a:cubicBezTo>
                              <a:pt x="1678216" y="501424"/>
                              <a:pt x="1473073" y="392333"/>
                              <a:pt x="1172848" y="461665"/>
                            </a:cubicBezTo>
                            <a:cubicBezTo>
                              <a:pt x="872623" y="530997"/>
                              <a:pt x="798665" y="451746"/>
                              <a:pt x="526932" y="461665"/>
                            </a:cubicBezTo>
                            <a:cubicBezTo>
                              <a:pt x="255199" y="471584"/>
                              <a:pt x="174279" y="453018"/>
                              <a:pt x="0" y="461665"/>
                            </a:cubicBezTo>
                            <a:cubicBezTo>
                              <a:pt x="-49735" y="257547"/>
                              <a:pt x="22632" y="21978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34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847BA-FCED-4177-0210-F0B893D4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8C1A3A8-CD7E-A0FB-874E-85111489A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63A3714-3776-ACDA-9BAC-CA1A2433E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2B7EE-339D-E1B2-B928-9F48B936E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 Scale Factors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BA9E7-AF3C-C1E2-B9F5-BC97C4421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137" y="1644650"/>
            <a:ext cx="5130276" cy="16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1493E-8248-D5C0-5A71-D5D89CFFE594}"/>
              </a:ext>
            </a:extLst>
          </p:cNvPr>
          <p:cNvCxnSpPr>
            <a:cxnSpLocks/>
          </p:cNvCxnSpPr>
          <p:nvPr/>
        </p:nvCxnSpPr>
        <p:spPr bwMode="auto">
          <a:xfrm>
            <a:off x="8909413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B10C86-33B9-B0C3-BD58-9B30162BC48D}"/>
              </a:ext>
            </a:extLst>
          </p:cNvPr>
          <p:cNvSpPr txBox="1"/>
          <p:nvPr/>
        </p:nvSpPr>
        <p:spPr>
          <a:xfrm>
            <a:off x="8763190" y="245587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(microprocessor)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0E7B01-8B5B-AB16-F0A2-4151598DA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806" y="2051707"/>
            <a:ext cx="635000" cy="63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FD82B-B40B-7A1F-F91D-53CBCF0E1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1" y="2108745"/>
            <a:ext cx="635000" cy="635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61F856-EE6D-7DA4-E53F-01BB06E7BBF6}"/>
              </a:ext>
            </a:extLst>
          </p:cNvPr>
          <p:cNvCxnSpPr>
            <a:cxnSpLocks/>
          </p:cNvCxnSpPr>
          <p:nvPr/>
        </p:nvCxnSpPr>
        <p:spPr bwMode="auto">
          <a:xfrm>
            <a:off x="1409422" y="2426245"/>
            <a:ext cx="2231553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06AB12-7268-A720-388C-BA17DFA95690}"/>
              </a:ext>
            </a:extLst>
          </p:cNvPr>
          <p:cNvSpPr txBox="1"/>
          <p:nvPr/>
        </p:nvSpPr>
        <p:spPr>
          <a:xfrm>
            <a:off x="1549303" y="2455875"/>
            <a:ext cx="194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(transducer + readout)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67F6CE-D007-2180-ED5E-9FEE0B94AB96}"/>
              </a:ext>
            </a:extLst>
          </p:cNvPr>
          <p:cNvSpPr txBox="1"/>
          <p:nvPr/>
        </p:nvSpPr>
        <p:spPr>
          <a:xfrm>
            <a:off x="46388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2E049C-A289-1F86-61A6-68D72D9D3D5A}"/>
              </a:ext>
            </a:extLst>
          </p:cNvPr>
          <p:cNvSpPr txBox="1"/>
          <p:nvPr/>
        </p:nvSpPr>
        <p:spPr>
          <a:xfrm>
            <a:off x="3965245" y="1789342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5AE4EC-94C6-BC5A-484A-9E79F5D9426C}"/>
              </a:ext>
            </a:extLst>
          </p:cNvPr>
          <p:cNvSpPr txBox="1"/>
          <p:nvPr/>
        </p:nvSpPr>
        <p:spPr>
          <a:xfrm>
            <a:off x="7970378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5EBB9-712A-ED5B-660D-E9F45974A533}"/>
              </a:ext>
            </a:extLst>
          </p:cNvPr>
          <p:cNvSpPr txBox="1"/>
          <p:nvPr/>
        </p:nvSpPr>
        <p:spPr>
          <a:xfrm>
            <a:off x="11488785" y="1789342"/>
            <a:ext cx="79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23" name="Picture 2" descr="wheatstone bridge theory and example">
            <a:extLst>
              <a:ext uri="{FF2B5EF4-FFF2-40B4-BE49-F238E27FC236}">
                <a16:creationId xmlns:a16="http://schemas.microsoft.com/office/drawing/2014/main" id="{F65CDCEB-E699-B8AF-72E0-A47AA7D2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r="6114"/>
          <a:stretch/>
        </p:blipFill>
        <p:spPr bwMode="auto">
          <a:xfrm>
            <a:off x="1717713" y="1281757"/>
            <a:ext cx="1453638" cy="10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m: Arduino Nano ESP32 with ...">
            <a:extLst>
              <a:ext uri="{FF2B5EF4-FFF2-40B4-BE49-F238E27FC236}">
                <a16:creationId xmlns:a16="http://schemas.microsoft.com/office/drawing/2014/main" id="{618A05C7-4AE6-4291-58E5-C728ECFC8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62" y="1235708"/>
            <a:ext cx="1372423" cy="11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2C827E-FE0D-339C-D828-D6DD7C7DC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260" y="1355834"/>
            <a:ext cx="6592074" cy="5229290"/>
          </a:xfrm>
          <a:custGeom>
            <a:avLst/>
            <a:gdLst>
              <a:gd name="connsiteX0" fmla="*/ 0 w 6592074"/>
              <a:gd name="connsiteY0" fmla="*/ 0 h 5229290"/>
              <a:gd name="connsiteX1" fmla="*/ 401517 w 6592074"/>
              <a:gd name="connsiteY1" fmla="*/ 0 h 5229290"/>
              <a:gd name="connsiteX2" fmla="*/ 1132638 w 6592074"/>
              <a:gd name="connsiteY2" fmla="*/ 0 h 5229290"/>
              <a:gd name="connsiteX3" fmla="*/ 1731918 w 6592074"/>
              <a:gd name="connsiteY3" fmla="*/ 0 h 5229290"/>
              <a:gd name="connsiteX4" fmla="*/ 2133435 w 6592074"/>
              <a:gd name="connsiteY4" fmla="*/ 0 h 5229290"/>
              <a:gd name="connsiteX5" fmla="*/ 2732714 w 6592074"/>
              <a:gd name="connsiteY5" fmla="*/ 0 h 5229290"/>
              <a:gd name="connsiteX6" fmla="*/ 3463835 w 6592074"/>
              <a:gd name="connsiteY6" fmla="*/ 0 h 5229290"/>
              <a:gd name="connsiteX7" fmla="*/ 3997194 w 6592074"/>
              <a:gd name="connsiteY7" fmla="*/ 0 h 5229290"/>
              <a:gd name="connsiteX8" fmla="*/ 4530553 w 6592074"/>
              <a:gd name="connsiteY8" fmla="*/ 0 h 5229290"/>
              <a:gd name="connsiteX9" fmla="*/ 5129832 w 6592074"/>
              <a:gd name="connsiteY9" fmla="*/ 0 h 5229290"/>
              <a:gd name="connsiteX10" fmla="*/ 5795032 w 6592074"/>
              <a:gd name="connsiteY10" fmla="*/ 0 h 5229290"/>
              <a:gd name="connsiteX11" fmla="*/ 6592074 w 6592074"/>
              <a:gd name="connsiteY11" fmla="*/ 0 h 5229290"/>
              <a:gd name="connsiteX12" fmla="*/ 6592074 w 6592074"/>
              <a:gd name="connsiteY12" fmla="*/ 633325 h 5229290"/>
              <a:gd name="connsiteX13" fmla="*/ 6592074 w 6592074"/>
              <a:gd name="connsiteY13" fmla="*/ 1162064 h 5229290"/>
              <a:gd name="connsiteX14" fmla="*/ 6592074 w 6592074"/>
              <a:gd name="connsiteY14" fmla="*/ 1638511 h 5229290"/>
              <a:gd name="connsiteX15" fmla="*/ 6592074 w 6592074"/>
              <a:gd name="connsiteY15" fmla="*/ 2219543 h 5229290"/>
              <a:gd name="connsiteX16" fmla="*/ 6592074 w 6592074"/>
              <a:gd name="connsiteY16" fmla="*/ 2852868 h 5229290"/>
              <a:gd name="connsiteX17" fmla="*/ 6592074 w 6592074"/>
              <a:gd name="connsiteY17" fmla="*/ 3538486 h 5229290"/>
              <a:gd name="connsiteX18" fmla="*/ 6592074 w 6592074"/>
              <a:gd name="connsiteY18" fmla="*/ 4171811 h 5229290"/>
              <a:gd name="connsiteX19" fmla="*/ 6592074 w 6592074"/>
              <a:gd name="connsiteY19" fmla="*/ 5229290 h 5229290"/>
              <a:gd name="connsiteX20" fmla="*/ 5926874 w 6592074"/>
              <a:gd name="connsiteY20" fmla="*/ 5229290 h 5229290"/>
              <a:gd name="connsiteX21" fmla="*/ 5393515 w 6592074"/>
              <a:gd name="connsiteY21" fmla="*/ 5229290 h 5229290"/>
              <a:gd name="connsiteX22" fmla="*/ 4860156 w 6592074"/>
              <a:gd name="connsiteY22" fmla="*/ 5229290 h 5229290"/>
              <a:gd name="connsiteX23" fmla="*/ 4194956 w 6592074"/>
              <a:gd name="connsiteY23" fmla="*/ 5229290 h 5229290"/>
              <a:gd name="connsiteX24" fmla="*/ 3595677 w 6592074"/>
              <a:gd name="connsiteY24" fmla="*/ 5229290 h 5229290"/>
              <a:gd name="connsiteX25" fmla="*/ 3194159 w 6592074"/>
              <a:gd name="connsiteY25" fmla="*/ 5229290 h 5229290"/>
              <a:gd name="connsiteX26" fmla="*/ 2660801 w 6592074"/>
              <a:gd name="connsiteY26" fmla="*/ 5229290 h 5229290"/>
              <a:gd name="connsiteX27" fmla="*/ 1995601 w 6592074"/>
              <a:gd name="connsiteY27" fmla="*/ 5229290 h 5229290"/>
              <a:gd name="connsiteX28" fmla="*/ 1528163 w 6592074"/>
              <a:gd name="connsiteY28" fmla="*/ 5229290 h 5229290"/>
              <a:gd name="connsiteX29" fmla="*/ 797042 w 6592074"/>
              <a:gd name="connsiteY29" fmla="*/ 5229290 h 5229290"/>
              <a:gd name="connsiteX30" fmla="*/ 0 w 6592074"/>
              <a:gd name="connsiteY30" fmla="*/ 5229290 h 5229290"/>
              <a:gd name="connsiteX31" fmla="*/ 0 w 6592074"/>
              <a:gd name="connsiteY31" fmla="*/ 4648258 h 5229290"/>
              <a:gd name="connsiteX32" fmla="*/ 0 w 6592074"/>
              <a:gd name="connsiteY32" fmla="*/ 4224104 h 5229290"/>
              <a:gd name="connsiteX33" fmla="*/ 0 w 6592074"/>
              <a:gd name="connsiteY33" fmla="*/ 3643072 h 5229290"/>
              <a:gd name="connsiteX34" fmla="*/ 0 w 6592074"/>
              <a:gd name="connsiteY34" fmla="*/ 3166626 h 5229290"/>
              <a:gd name="connsiteX35" fmla="*/ 0 w 6592074"/>
              <a:gd name="connsiteY35" fmla="*/ 2690179 h 5229290"/>
              <a:gd name="connsiteX36" fmla="*/ 0 w 6592074"/>
              <a:gd name="connsiteY36" fmla="*/ 2213733 h 5229290"/>
              <a:gd name="connsiteX37" fmla="*/ 0 w 6592074"/>
              <a:gd name="connsiteY37" fmla="*/ 1737286 h 5229290"/>
              <a:gd name="connsiteX38" fmla="*/ 0 w 6592074"/>
              <a:gd name="connsiteY38" fmla="*/ 1208547 h 5229290"/>
              <a:gd name="connsiteX39" fmla="*/ 0 w 6592074"/>
              <a:gd name="connsiteY39" fmla="*/ 732101 h 5229290"/>
              <a:gd name="connsiteX40" fmla="*/ 0 w 6592074"/>
              <a:gd name="connsiteY40" fmla="*/ 0 h 522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2074" h="5229290" fill="none" extrusionOk="0">
                <a:moveTo>
                  <a:pt x="0" y="0"/>
                </a:moveTo>
                <a:cubicBezTo>
                  <a:pt x="187587" y="-2010"/>
                  <a:pt x="255348" y="14851"/>
                  <a:pt x="401517" y="0"/>
                </a:cubicBezTo>
                <a:cubicBezTo>
                  <a:pt x="547686" y="-14851"/>
                  <a:pt x="907169" y="57667"/>
                  <a:pt x="1132638" y="0"/>
                </a:cubicBezTo>
                <a:cubicBezTo>
                  <a:pt x="1358107" y="-57667"/>
                  <a:pt x="1591677" y="21787"/>
                  <a:pt x="1731918" y="0"/>
                </a:cubicBezTo>
                <a:cubicBezTo>
                  <a:pt x="1872159" y="-21787"/>
                  <a:pt x="1972069" y="34101"/>
                  <a:pt x="2133435" y="0"/>
                </a:cubicBezTo>
                <a:cubicBezTo>
                  <a:pt x="2294801" y="-34101"/>
                  <a:pt x="2606025" y="26737"/>
                  <a:pt x="2732714" y="0"/>
                </a:cubicBezTo>
                <a:cubicBezTo>
                  <a:pt x="2859403" y="-26737"/>
                  <a:pt x="3159989" y="81776"/>
                  <a:pt x="3463835" y="0"/>
                </a:cubicBezTo>
                <a:cubicBezTo>
                  <a:pt x="3767681" y="-81776"/>
                  <a:pt x="3755369" y="2836"/>
                  <a:pt x="3997194" y="0"/>
                </a:cubicBezTo>
                <a:cubicBezTo>
                  <a:pt x="4239019" y="-2836"/>
                  <a:pt x="4415086" y="13750"/>
                  <a:pt x="4530553" y="0"/>
                </a:cubicBezTo>
                <a:cubicBezTo>
                  <a:pt x="4646020" y="-13750"/>
                  <a:pt x="4923415" y="46466"/>
                  <a:pt x="5129832" y="0"/>
                </a:cubicBezTo>
                <a:cubicBezTo>
                  <a:pt x="5336249" y="-46466"/>
                  <a:pt x="5580543" y="2693"/>
                  <a:pt x="5795032" y="0"/>
                </a:cubicBezTo>
                <a:cubicBezTo>
                  <a:pt x="6009521" y="-2693"/>
                  <a:pt x="6211607" y="57969"/>
                  <a:pt x="6592074" y="0"/>
                </a:cubicBezTo>
                <a:cubicBezTo>
                  <a:pt x="6637399" y="160587"/>
                  <a:pt x="6527660" y="395095"/>
                  <a:pt x="6592074" y="633325"/>
                </a:cubicBezTo>
                <a:cubicBezTo>
                  <a:pt x="6656488" y="871555"/>
                  <a:pt x="6583261" y="960674"/>
                  <a:pt x="6592074" y="1162064"/>
                </a:cubicBezTo>
                <a:cubicBezTo>
                  <a:pt x="6600887" y="1363454"/>
                  <a:pt x="6561053" y="1507547"/>
                  <a:pt x="6592074" y="1638511"/>
                </a:cubicBezTo>
                <a:cubicBezTo>
                  <a:pt x="6623095" y="1769475"/>
                  <a:pt x="6547154" y="2061182"/>
                  <a:pt x="6592074" y="2219543"/>
                </a:cubicBezTo>
                <a:cubicBezTo>
                  <a:pt x="6636994" y="2377904"/>
                  <a:pt x="6525903" y="2571752"/>
                  <a:pt x="6592074" y="2852868"/>
                </a:cubicBezTo>
                <a:cubicBezTo>
                  <a:pt x="6658245" y="3133984"/>
                  <a:pt x="6513257" y="3371942"/>
                  <a:pt x="6592074" y="3538486"/>
                </a:cubicBezTo>
                <a:cubicBezTo>
                  <a:pt x="6670891" y="3705030"/>
                  <a:pt x="6520722" y="3987807"/>
                  <a:pt x="6592074" y="4171811"/>
                </a:cubicBezTo>
                <a:cubicBezTo>
                  <a:pt x="6663426" y="4355815"/>
                  <a:pt x="6577947" y="5013244"/>
                  <a:pt x="6592074" y="5229290"/>
                </a:cubicBezTo>
                <a:cubicBezTo>
                  <a:pt x="6290469" y="5252262"/>
                  <a:pt x="6067778" y="5195117"/>
                  <a:pt x="5926874" y="5229290"/>
                </a:cubicBezTo>
                <a:cubicBezTo>
                  <a:pt x="5785970" y="5263463"/>
                  <a:pt x="5502016" y="5190593"/>
                  <a:pt x="5393515" y="5229290"/>
                </a:cubicBezTo>
                <a:cubicBezTo>
                  <a:pt x="5285014" y="5267987"/>
                  <a:pt x="5075791" y="5186874"/>
                  <a:pt x="4860156" y="5229290"/>
                </a:cubicBezTo>
                <a:cubicBezTo>
                  <a:pt x="4644521" y="5271706"/>
                  <a:pt x="4465540" y="5224144"/>
                  <a:pt x="4194956" y="5229290"/>
                </a:cubicBezTo>
                <a:cubicBezTo>
                  <a:pt x="3924372" y="5234436"/>
                  <a:pt x="3841648" y="5193047"/>
                  <a:pt x="3595677" y="5229290"/>
                </a:cubicBezTo>
                <a:cubicBezTo>
                  <a:pt x="3349706" y="5265533"/>
                  <a:pt x="3332424" y="5204833"/>
                  <a:pt x="3194159" y="5229290"/>
                </a:cubicBezTo>
                <a:cubicBezTo>
                  <a:pt x="3055894" y="5253747"/>
                  <a:pt x="2778729" y="5198795"/>
                  <a:pt x="2660801" y="5229290"/>
                </a:cubicBezTo>
                <a:cubicBezTo>
                  <a:pt x="2542873" y="5259785"/>
                  <a:pt x="2161335" y="5221954"/>
                  <a:pt x="1995601" y="5229290"/>
                </a:cubicBezTo>
                <a:cubicBezTo>
                  <a:pt x="1829867" y="5236626"/>
                  <a:pt x="1683516" y="5210096"/>
                  <a:pt x="1528163" y="5229290"/>
                </a:cubicBezTo>
                <a:cubicBezTo>
                  <a:pt x="1372810" y="5248484"/>
                  <a:pt x="1064549" y="5157392"/>
                  <a:pt x="797042" y="5229290"/>
                </a:cubicBezTo>
                <a:cubicBezTo>
                  <a:pt x="529535" y="5301188"/>
                  <a:pt x="354534" y="5153876"/>
                  <a:pt x="0" y="5229290"/>
                </a:cubicBezTo>
                <a:cubicBezTo>
                  <a:pt x="-67764" y="4944962"/>
                  <a:pt x="11661" y="4934274"/>
                  <a:pt x="0" y="4648258"/>
                </a:cubicBezTo>
                <a:cubicBezTo>
                  <a:pt x="-11661" y="4362242"/>
                  <a:pt x="29286" y="4333512"/>
                  <a:pt x="0" y="4224104"/>
                </a:cubicBezTo>
                <a:cubicBezTo>
                  <a:pt x="-29286" y="4114696"/>
                  <a:pt x="27577" y="3896840"/>
                  <a:pt x="0" y="3643072"/>
                </a:cubicBezTo>
                <a:cubicBezTo>
                  <a:pt x="-27577" y="3389304"/>
                  <a:pt x="31377" y="3316278"/>
                  <a:pt x="0" y="3166626"/>
                </a:cubicBezTo>
                <a:cubicBezTo>
                  <a:pt x="-31377" y="3016974"/>
                  <a:pt x="43429" y="2827627"/>
                  <a:pt x="0" y="2690179"/>
                </a:cubicBezTo>
                <a:cubicBezTo>
                  <a:pt x="-43429" y="2552731"/>
                  <a:pt x="29833" y="2324099"/>
                  <a:pt x="0" y="2213733"/>
                </a:cubicBezTo>
                <a:cubicBezTo>
                  <a:pt x="-29833" y="2103367"/>
                  <a:pt x="23461" y="1940621"/>
                  <a:pt x="0" y="1737286"/>
                </a:cubicBezTo>
                <a:cubicBezTo>
                  <a:pt x="-23461" y="1533951"/>
                  <a:pt x="58003" y="1459384"/>
                  <a:pt x="0" y="1208547"/>
                </a:cubicBezTo>
                <a:cubicBezTo>
                  <a:pt x="-58003" y="957710"/>
                  <a:pt x="18667" y="851898"/>
                  <a:pt x="0" y="732101"/>
                </a:cubicBezTo>
                <a:cubicBezTo>
                  <a:pt x="-18667" y="612304"/>
                  <a:pt x="48855" y="155077"/>
                  <a:pt x="0" y="0"/>
                </a:cubicBezTo>
                <a:close/>
              </a:path>
              <a:path w="6592074" h="5229290" stroke="0" extrusionOk="0">
                <a:moveTo>
                  <a:pt x="0" y="0"/>
                </a:moveTo>
                <a:cubicBezTo>
                  <a:pt x="107474" y="-49983"/>
                  <a:pt x="284700" y="57173"/>
                  <a:pt x="533359" y="0"/>
                </a:cubicBezTo>
                <a:cubicBezTo>
                  <a:pt x="782018" y="-57173"/>
                  <a:pt x="838171" y="13488"/>
                  <a:pt x="934876" y="0"/>
                </a:cubicBezTo>
                <a:cubicBezTo>
                  <a:pt x="1031581" y="-13488"/>
                  <a:pt x="1480157" y="73170"/>
                  <a:pt x="1665997" y="0"/>
                </a:cubicBezTo>
                <a:cubicBezTo>
                  <a:pt x="1851837" y="-73170"/>
                  <a:pt x="2017621" y="1299"/>
                  <a:pt x="2199356" y="0"/>
                </a:cubicBezTo>
                <a:cubicBezTo>
                  <a:pt x="2381091" y="-1299"/>
                  <a:pt x="2509938" y="46428"/>
                  <a:pt x="2732714" y="0"/>
                </a:cubicBezTo>
                <a:cubicBezTo>
                  <a:pt x="2955490" y="-46428"/>
                  <a:pt x="3261156" y="29728"/>
                  <a:pt x="3463835" y="0"/>
                </a:cubicBezTo>
                <a:cubicBezTo>
                  <a:pt x="3666514" y="-29728"/>
                  <a:pt x="3826358" y="24000"/>
                  <a:pt x="3931273" y="0"/>
                </a:cubicBezTo>
                <a:cubicBezTo>
                  <a:pt x="4036188" y="-24000"/>
                  <a:pt x="4395812" y="78795"/>
                  <a:pt x="4662394" y="0"/>
                </a:cubicBezTo>
                <a:cubicBezTo>
                  <a:pt x="4928976" y="-78795"/>
                  <a:pt x="5207711" y="17477"/>
                  <a:pt x="5393515" y="0"/>
                </a:cubicBezTo>
                <a:cubicBezTo>
                  <a:pt x="5579319" y="-17477"/>
                  <a:pt x="5798985" y="53149"/>
                  <a:pt x="5992795" y="0"/>
                </a:cubicBezTo>
                <a:cubicBezTo>
                  <a:pt x="6186605" y="-53149"/>
                  <a:pt x="6435798" y="27174"/>
                  <a:pt x="6592074" y="0"/>
                </a:cubicBezTo>
                <a:cubicBezTo>
                  <a:pt x="6652642" y="190025"/>
                  <a:pt x="6582424" y="288332"/>
                  <a:pt x="6592074" y="528739"/>
                </a:cubicBezTo>
                <a:cubicBezTo>
                  <a:pt x="6601724" y="769146"/>
                  <a:pt x="6589014" y="807844"/>
                  <a:pt x="6592074" y="952893"/>
                </a:cubicBezTo>
                <a:cubicBezTo>
                  <a:pt x="6595134" y="1097942"/>
                  <a:pt x="6588406" y="1260079"/>
                  <a:pt x="6592074" y="1533925"/>
                </a:cubicBezTo>
                <a:cubicBezTo>
                  <a:pt x="6595742" y="1807771"/>
                  <a:pt x="6553750" y="1851506"/>
                  <a:pt x="6592074" y="2114957"/>
                </a:cubicBezTo>
                <a:cubicBezTo>
                  <a:pt x="6630398" y="2378408"/>
                  <a:pt x="6568383" y="2534151"/>
                  <a:pt x="6592074" y="2695990"/>
                </a:cubicBezTo>
                <a:cubicBezTo>
                  <a:pt x="6615765" y="2857829"/>
                  <a:pt x="6536644" y="3098206"/>
                  <a:pt x="6592074" y="3329315"/>
                </a:cubicBezTo>
                <a:cubicBezTo>
                  <a:pt x="6647504" y="3560425"/>
                  <a:pt x="6528588" y="3724665"/>
                  <a:pt x="6592074" y="3962640"/>
                </a:cubicBezTo>
                <a:cubicBezTo>
                  <a:pt x="6655560" y="4200616"/>
                  <a:pt x="6558792" y="4453490"/>
                  <a:pt x="6592074" y="4595965"/>
                </a:cubicBezTo>
                <a:cubicBezTo>
                  <a:pt x="6625356" y="4738440"/>
                  <a:pt x="6560627" y="4937242"/>
                  <a:pt x="6592074" y="5229290"/>
                </a:cubicBezTo>
                <a:cubicBezTo>
                  <a:pt x="6381647" y="5239492"/>
                  <a:pt x="6329423" y="5228756"/>
                  <a:pt x="6124636" y="5229290"/>
                </a:cubicBezTo>
                <a:cubicBezTo>
                  <a:pt x="5919849" y="5229824"/>
                  <a:pt x="5764082" y="5160322"/>
                  <a:pt x="5525357" y="5229290"/>
                </a:cubicBezTo>
                <a:cubicBezTo>
                  <a:pt x="5286632" y="5298258"/>
                  <a:pt x="5243437" y="5206149"/>
                  <a:pt x="5057919" y="5229290"/>
                </a:cubicBezTo>
                <a:cubicBezTo>
                  <a:pt x="4872401" y="5252431"/>
                  <a:pt x="4707930" y="5188896"/>
                  <a:pt x="4458639" y="5229290"/>
                </a:cubicBezTo>
                <a:cubicBezTo>
                  <a:pt x="4209348" y="5269684"/>
                  <a:pt x="4179177" y="5208016"/>
                  <a:pt x="4057122" y="5229290"/>
                </a:cubicBezTo>
                <a:cubicBezTo>
                  <a:pt x="3935067" y="5250564"/>
                  <a:pt x="3827849" y="5200652"/>
                  <a:pt x="3655605" y="5229290"/>
                </a:cubicBezTo>
                <a:cubicBezTo>
                  <a:pt x="3483361" y="5257928"/>
                  <a:pt x="3199628" y="5199984"/>
                  <a:pt x="3056325" y="5229290"/>
                </a:cubicBezTo>
                <a:cubicBezTo>
                  <a:pt x="2913022" y="5258596"/>
                  <a:pt x="2780154" y="5179045"/>
                  <a:pt x="2588887" y="5229290"/>
                </a:cubicBezTo>
                <a:cubicBezTo>
                  <a:pt x="2397620" y="5279535"/>
                  <a:pt x="2135790" y="5165529"/>
                  <a:pt x="1923687" y="5229290"/>
                </a:cubicBezTo>
                <a:cubicBezTo>
                  <a:pt x="1711584" y="5293051"/>
                  <a:pt x="1609535" y="5227890"/>
                  <a:pt x="1456249" y="5229290"/>
                </a:cubicBezTo>
                <a:cubicBezTo>
                  <a:pt x="1302963" y="5230690"/>
                  <a:pt x="1118219" y="5154428"/>
                  <a:pt x="791049" y="5229290"/>
                </a:cubicBezTo>
                <a:cubicBezTo>
                  <a:pt x="463879" y="5304152"/>
                  <a:pt x="335172" y="5188616"/>
                  <a:pt x="0" y="5229290"/>
                </a:cubicBezTo>
                <a:cubicBezTo>
                  <a:pt x="-62909" y="4988888"/>
                  <a:pt x="20117" y="4778724"/>
                  <a:pt x="0" y="4595965"/>
                </a:cubicBezTo>
                <a:cubicBezTo>
                  <a:pt x="-20117" y="4413206"/>
                  <a:pt x="34953" y="4259696"/>
                  <a:pt x="0" y="3962640"/>
                </a:cubicBezTo>
                <a:cubicBezTo>
                  <a:pt x="-34953" y="3665585"/>
                  <a:pt x="18636" y="3483949"/>
                  <a:pt x="0" y="3277022"/>
                </a:cubicBezTo>
                <a:cubicBezTo>
                  <a:pt x="-18636" y="3070095"/>
                  <a:pt x="45689" y="2951673"/>
                  <a:pt x="0" y="2748282"/>
                </a:cubicBezTo>
                <a:cubicBezTo>
                  <a:pt x="-45689" y="2544891"/>
                  <a:pt x="74465" y="2373432"/>
                  <a:pt x="0" y="2062664"/>
                </a:cubicBezTo>
                <a:cubicBezTo>
                  <a:pt x="-74465" y="1751896"/>
                  <a:pt x="56675" y="1807684"/>
                  <a:pt x="0" y="1586218"/>
                </a:cubicBezTo>
                <a:cubicBezTo>
                  <a:pt x="-56675" y="1364752"/>
                  <a:pt x="889" y="1279096"/>
                  <a:pt x="0" y="1162064"/>
                </a:cubicBezTo>
                <a:cubicBezTo>
                  <a:pt x="-889" y="1045032"/>
                  <a:pt x="1793" y="842471"/>
                  <a:pt x="0" y="737911"/>
                </a:cubicBezTo>
                <a:cubicBezTo>
                  <a:pt x="-1793" y="633351"/>
                  <a:pt x="18812" y="27769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7D0CFE-8167-5E7F-04C9-698E31FBC0F3}"/>
              </a:ext>
            </a:extLst>
          </p:cNvPr>
          <p:cNvCxnSpPr/>
          <p:nvPr/>
        </p:nvCxnSpPr>
        <p:spPr bwMode="auto">
          <a:xfrm flipV="1">
            <a:off x="1274980" y="2917540"/>
            <a:ext cx="2564524" cy="257937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A0F8E-E2C9-197C-1043-1E25BC099875}"/>
                  </a:ext>
                </a:extLst>
              </p:cNvPr>
              <p:cNvSpPr txBox="1"/>
              <p:nvPr/>
            </p:nvSpPr>
            <p:spPr>
              <a:xfrm>
                <a:off x="2631947" y="4523811"/>
                <a:ext cx="3966153" cy="461665"/>
              </a:xfrm>
              <a:custGeom>
                <a:avLst/>
                <a:gdLst>
                  <a:gd name="connsiteX0" fmla="*/ 0 w 3966153"/>
                  <a:gd name="connsiteY0" fmla="*/ 0 h 461665"/>
                  <a:gd name="connsiteX1" fmla="*/ 526932 w 3966153"/>
                  <a:gd name="connsiteY1" fmla="*/ 0 h 461665"/>
                  <a:gd name="connsiteX2" fmla="*/ 974540 w 3966153"/>
                  <a:gd name="connsiteY2" fmla="*/ 0 h 461665"/>
                  <a:gd name="connsiteX3" fmla="*/ 1461811 w 3966153"/>
                  <a:gd name="connsiteY3" fmla="*/ 0 h 461665"/>
                  <a:gd name="connsiteX4" fmla="*/ 2068065 w 3966153"/>
                  <a:gd name="connsiteY4" fmla="*/ 0 h 461665"/>
                  <a:gd name="connsiteX5" fmla="*/ 2594997 w 3966153"/>
                  <a:gd name="connsiteY5" fmla="*/ 0 h 461665"/>
                  <a:gd name="connsiteX6" fmla="*/ 3082267 w 3966153"/>
                  <a:gd name="connsiteY6" fmla="*/ 0 h 461665"/>
                  <a:gd name="connsiteX7" fmla="*/ 3966153 w 3966153"/>
                  <a:gd name="connsiteY7" fmla="*/ 0 h 461665"/>
                  <a:gd name="connsiteX8" fmla="*/ 3966153 w 3966153"/>
                  <a:gd name="connsiteY8" fmla="*/ 461665 h 461665"/>
                  <a:gd name="connsiteX9" fmla="*/ 3399560 w 3966153"/>
                  <a:gd name="connsiteY9" fmla="*/ 461665 h 461665"/>
                  <a:gd name="connsiteX10" fmla="*/ 2912289 w 3966153"/>
                  <a:gd name="connsiteY10" fmla="*/ 461665 h 461665"/>
                  <a:gd name="connsiteX11" fmla="*/ 2266373 w 3966153"/>
                  <a:gd name="connsiteY11" fmla="*/ 461665 h 461665"/>
                  <a:gd name="connsiteX12" fmla="*/ 1739441 w 3966153"/>
                  <a:gd name="connsiteY12" fmla="*/ 461665 h 461665"/>
                  <a:gd name="connsiteX13" fmla="*/ 1291833 w 3966153"/>
                  <a:gd name="connsiteY13" fmla="*/ 461665 h 461665"/>
                  <a:gd name="connsiteX14" fmla="*/ 685578 w 3966153"/>
                  <a:gd name="connsiteY14" fmla="*/ 461665 h 461665"/>
                  <a:gd name="connsiteX15" fmla="*/ 0 w 3966153"/>
                  <a:gd name="connsiteY15" fmla="*/ 461665 h 461665"/>
                  <a:gd name="connsiteX16" fmla="*/ 0 w 3966153"/>
                  <a:gd name="connsiteY16" fmla="*/ 0 h 4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66153" h="461665" fill="none" extrusionOk="0">
                    <a:moveTo>
                      <a:pt x="0" y="0"/>
                    </a:moveTo>
                    <a:cubicBezTo>
                      <a:pt x="139567" y="-16195"/>
                      <a:pt x="274412" y="16581"/>
                      <a:pt x="526932" y="0"/>
                    </a:cubicBezTo>
                    <a:cubicBezTo>
                      <a:pt x="779452" y="-16581"/>
                      <a:pt x="806042" y="37725"/>
                      <a:pt x="974540" y="0"/>
                    </a:cubicBezTo>
                    <a:cubicBezTo>
                      <a:pt x="1143038" y="-37725"/>
                      <a:pt x="1245970" y="40520"/>
                      <a:pt x="1461811" y="0"/>
                    </a:cubicBezTo>
                    <a:cubicBezTo>
                      <a:pt x="1677652" y="-40520"/>
                      <a:pt x="1853105" y="52793"/>
                      <a:pt x="2068065" y="0"/>
                    </a:cubicBezTo>
                    <a:cubicBezTo>
                      <a:pt x="2283025" y="-52793"/>
                      <a:pt x="2422465" y="17764"/>
                      <a:pt x="2594997" y="0"/>
                    </a:cubicBezTo>
                    <a:cubicBezTo>
                      <a:pt x="2767529" y="-17764"/>
                      <a:pt x="2906657" y="44913"/>
                      <a:pt x="3082267" y="0"/>
                    </a:cubicBezTo>
                    <a:cubicBezTo>
                      <a:pt x="3257877" y="-44913"/>
                      <a:pt x="3713188" y="96478"/>
                      <a:pt x="3966153" y="0"/>
                    </a:cubicBezTo>
                    <a:cubicBezTo>
                      <a:pt x="4008851" y="126456"/>
                      <a:pt x="3930933" y="349726"/>
                      <a:pt x="3966153" y="461665"/>
                    </a:cubicBezTo>
                    <a:cubicBezTo>
                      <a:pt x="3809824" y="518971"/>
                      <a:pt x="3564066" y="447617"/>
                      <a:pt x="3399560" y="461665"/>
                    </a:cubicBezTo>
                    <a:cubicBezTo>
                      <a:pt x="3235054" y="475713"/>
                      <a:pt x="3129797" y="421272"/>
                      <a:pt x="2912289" y="461665"/>
                    </a:cubicBezTo>
                    <a:cubicBezTo>
                      <a:pt x="2694781" y="502058"/>
                      <a:pt x="2550492" y="441227"/>
                      <a:pt x="2266373" y="461665"/>
                    </a:cubicBezTo>
                    <a:cubicBezTo>
                      <a:pt x="1982254" y="482103"/>
                      <a:pt x="1986452" y="454797"/>
                      <a:pt x="1739441" y="461665"/>
                    </a:cubicBezTo>
                    <a:cubicBezTo>
                      <a:pt x="1492430" y="468533"/>
                      <a:pt x="1492290" y="429738"/>
                      <a:pt x="1291833" y="461665"/>
                    </a:cubicBezTo>
                    <a:cubicBezTo>
                      <a:pt x="1091376" y="493592"/>
                      <a:pt x="879520" y="397708"/>
                      <a:pt x="685578" y="461665"/>
                    </a:cubicBezTo>
                    <a:cubicBezTo>
                      <a:pt x="491636" y="525622"/>
                      <a:pt x="164440" y="435107"/>
                      <a:pt x="0" y="461665"/>
                    </a:cubicBezTo>
                    <a:cubicBezTo>
                      <a:pt x="-49193" y="264821"/>
                      <a:pt x="41811" y="92515"/>
                      <a:pt x="0" y="0"/>
                    </a:cubicBezTo>
                    <a:close/>
                  </a:path>
                  <a:path w="3966153" h="461665" stroke="0" extrusionOk="0">
                    <a:moveTo>
                      <a:pt x="0" y="0"/>
                    </a:moveTo>
                    <a:cubicBezTo>
                      <a:pt x="123856" y="-60319"/>
                      <a:pt x="338376" y="7423"/>
                      <a:pt x="526932" y="0"/>
                    </a:cubicBezTo>
                    <a:cubicBezTo>
                      <a:pt x="715488" y="-7423"/>
                      <a:pt x="835157" y="32774"/>
                      <a:pt x="974540" y="0"/>
                    </a:cubicBezTo>
                    <a:cubicBezTo>
                      <a:pt x="1113923" y="-32774"/>
                      <a:pt x="1375485" y="20669"/>
                      <a:pt x="1620457" y="0"/>
                    </a:cubicBezTo>
                    <a:cubicBezTo>
                      <a:pt x="1865429" y="-20669"/>
                      <a:pt x="2036995" y="3632"/>
                      <a:pt x="2147389" y="0"/>
                    </a:cubicBezTo>
                    <a:cubicBezTo>
                      <a:pt x="2257783" y="-3632"/>
                      <a:pt x="2431556" y="49144"/>
                      <a:pt x="2674320" y="0"/>
                    </a:cubicBezTo>
                    <a:cubicBezTo>
                      <a:pt x="2917084" y="-49144"/>
                      <a:pt x="3172698" y="980"/>
                      <a:pt x="3320237" y="0"/>
                    </a:cubicBezTo>
                    <a:cubicBezTo>
                      <a:pt x="3467776" y="-980"/>
                      <a:pt x="3730220" y="55595"/>
                      <a:pt x="3966153" y="0"/>
                    </a:cubicBezTo>
                    <a:cubicBezTo>
                      <a:pt x="3971987" y="193670"/>
                      <a:pt x="3944259" y="331677"/>
                      <a:pt x="3966153" y="461665"/>
                    </a:cubicBezTo>
                    <a:cubicBezTo>
                      <a:pt x="3780876" y="505153"/>
                      <a:pt x="3717037" y="447554"/>
                      <a:pt x="3478883" y="461665"/>
                    </a:cubicBezTo>
                    <a:cubicBezTo>
                      <a:pt x="3240729" y="475776"/>
                      <a:pt x="3178130" y="460315"/>
                      <a:pt x="2912289" y="461665"/>
                    </a:cubicBezTo>
                    <a:cubicBezTo>
                      <a:pt x="2646448" y="463015"/>
                      <a:pt x="2598071" y="403736"/>
                      <a:pt x="2345696" y="461665"/>
                    </a:cubicBezTo>
                    <a:cubicBezTo>
                      <a:pt x="2093321" y="519594"/>
                      <a:pt x="1959312" y="421906"/>
                      <a:pt x="1818764" y="461665"/>
                    </a:cubicBezTo>
                    <a:cubicBezTo>
                      <a:pt x="1678216" y="501424"/>
                      <a:pt x="1473073" y="392333"/>
                      <a:pt x="1172848" y="461665"/>
                    </a:cubicBezTo>
                    <a:cubicBezTo>
                      <a:pt x="872623" y="530997"/>
                      <a:pt x="798665" y="451746"/>
                      <a:pt x="526932" y="461665"/>
                    </a:cubicBezTo>
                    <a:cubicBezTo>
                      <a:pt x="255199" y="471584"/>
                      <a:pt x="174279" y="453018"/>
                      <a:pt x="0" y="461665"/>
                    </a:cubicBezTo>
                    <a:cubicBezTo>
                      <a:pt x="-49735" y="257547"/>
                      <a:pt x="22632" y="21978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lIns="0" tIns="45720" rIns="0" bIns="4572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]=−37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A0F8E-E2C9-197C-1043-1E25BC099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947" y="4523811"/>
                <a:ext cx="3966153" cy="461665"/>
              </a:xfrm>
              <a:prstGeom prst="rect">
                <a:avLst/>
              </a:prstGeom>
              <a:blipFill>
                <a:blip r:embed="rId8"/>
                <a:stretch>
                  <a:fillRect b="-11628"/>
                </a:stretch>
              </a:blipFill>
              <a:ln w="1905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966153"/>
                          <a:gd name="connsiteY0" fmla="*/ 0 h 461665"/>
                          <a:gd name="connsiteX1" fmla="*/ 526932 w 3966153"/>
                          <a:gd name="connsiteY1" fmla="*/ 0 h 461665"/>
                          <a:gd name="connsiteX2" fmla="*/ 974540 w 3966153"/>
                          <a:gd name="connsiteY2" fmla="*/ 0 h 461665"/>
                          <a:gd name="connsiteX3" fmla="*/ 1461811 w 3966153"/>
                          <a:gd name="connsiteY3" fmla="*/ 0 h 461665"/>
                          <a:gd name="connsiteX4" fmla="*/ 2068065 w 3966153"/>
                          <a:gd name="connsiteY4" fmla="*/ 0 h 461665"/>
                          <a:gd name="connsiteX5" fmla="*/ 2594997 w 3966153"/>
                          <a:gd name="connsiteY5" fmla="*/ 0 h 461665"/>
                          <a:gd name="connsiteX6" fmla="*/ 3082267 w 3966153"/>
                          <a:gd name="connsiteY6" fmla="*/ 0 h 461665"/>
                          <a:gd name="connsiteX7" fmla="*/ 3966153 w 3966153"/>
                          <a:gd name="connsiteY7" fmla="*/ 0 h 461665"/>
                          <a:gd name="connsiteX8" fmla="*/ 3966153 w 3966153"/>
                          <a:gd name="connsiteY8" fmla="*/ 461665 h 461665"/>
                          <a:gd name="connsiteX9" fmla="*/ 3399560 w 3966153"/>
                          <a:gd name="connsiteY9" fmla="*/ 461665 h 461665"/>
                          <a:gd name="connsiteX10" fmla="*/ 2912289 w 3966153"/>
                          <a:gd name="connsiteY10" fmla="*/ 461665 h 461665"/>
                          <a:gd name="connsiteX11" fmla="*/ 2266373 w 3966153"/>
                          <a:gd name="connsiteY11" fmla="*/ 461665 h 461665"/>
                          <a:gd name="connsiteX12" fmla="*/ 1739441 w 3966153"/>
                          <a:gd name="connsiteY12" fmla="*/ 461665 h 461665"/>
                          <a:gd name="connsiteX13" fmla="*/ 1291833 w 3966153"/>
                          <a:gd name="connsiteY13" fmla="*/ 461665 h 461665"/>
                          <a:gd name="connsiteX14" fmla="*/ 685578 w 3966153"/>
                          <a:gd name="connsiteY14" fmla="*/ 461665 h 461665"/>
                          <a:gd name="connsiteX15" fmla="*/ 0 w 3966153"/>
                          <a:gd name="connsiteY15" fmla="*/ 461665 h 461665"/>
                          <a:gd name="connsiteX16" fmla="*/ 0 w 3966153"/>
                          <a:gd name="connsiteY16" fmla="*/ 0 h 4616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966153" h="461665" fill="none" extrusionOk="0">
                            <a:moveTo>
                              <a:pt x="0" y="0"/>
                            </a:moveTo>
                            <a:cubicBezTo>
                              <a:pt x="139567" y="-16195"/>
                              <a:pt x="274412" y="16581"/>
                              <a:pt x="526932" y="0"/>
                            </a:cubicBezTo>
                            <a:cubicBezTo>
                              <a:pt x="779452" y="-16581"/>
                              <a:pt x="806042" y="37725"/>
                              <a:pt x="974540" y="0"/>
                            </a:cubicBezTo>
                            <a:cubicBezTo>
                              <a:pt x="1143038" y="-37725"/>
                              <a:pt x="1245970" y="40520"/>
                              <a:pt x="1461811" y="0"/>
                            </a:cubicBezTo>
                            <a:cubicBezTo>
                              <a:pt x="1677652" y="-40520"/>
                              <a:pt x="1853105" y="52793"/>
                              <a:pt x="2068065" y="0"/>
                            </a:cubicBezTo>
                            <a:cubicBezTo>
                              <a:pt x="2283025" y="-52793"/>
                              <a:pt x="2422465" y="17764"/>
                              <a:pt x="2594997" y="0"/>
                            </a:cubicBezTo>
                            <a:cubicBezTo>
                              <a:pt x="2767529" y="-17764"/>
                              <a:pt x="2906657" y="44913"/>
                              <a:pt x="3082267" y="0"/>
                            </a:cubicBezTo>
                            <a:cubicBezTo>
                              <a:pt x="3257877" y="-44913"/>
                              <a:pt x="3713188" y="96478"/>
                              <a:pt x="3966153" y="0"/>
                            </a:cubicBezTo>
                            <a:cubicBezTo>
                              <a:pt x="4008851" y="126456"/>
                              <a:pt x="3930933" y="349726"/>
                              <a:pt x="3966153" y="461665"/>
                            </a:cubicBezTo>
                            <a:cubicBezTo>
                              <a:pt x="3809824" y="518971"/>
                              <a:pt x="3564066" y="447617"/>
                              <a:pt x="3399560" y="461665"/>
                            </a:cubicBezTo>
                            <a:cubicBezTo>
                              <a:pt x="3235054" y="475713"/>
                              <a:pt x="3129797" y="421272"/>
                              <a:pt x="2912289" y="461665"/>
                            </a:cubicBezTo>
                            <a:cubicBezTo>
                              <a:pt x="2694781" y="502058"/>
                              <a:pt x="2550492" y="441227"/>
                              <a:pt x="2266373" y="461665"/>
                            </a:cubicBezTo>
                            <a:cubicBezTo>
                              <a:pt x="1982254" y="482103"/>
                              <a:pt x="1986452" y="454797"/>
                              <a:pt x="1739441" y="461665"/>
                            </a:cubicBezTo>
                            <a:cubicBezTo>
                              <a:pt x="1492430" y="468533"/>
                              <a:pt x="1492290" y="429738"/>
                              <a:pt x="1291833" y="461665"/>
                            </a:cubicBezTo>
                            <a:cubicBezTo>
                              <a:pt x="1091376" y="493592"/>
                              <a:pt x="879520" y="397708"/>
                              <a:pt x="685578" y="461665"/>
                            </a:cubicBezTo>
                            <a:cubicBezTo>
                              <a:pt x="491636" y="525622"/>
                              <a:pt x="164440" y="435107"/>
                              <a:pt x="0" y="461665"/>
                            </a:cubicBezTo>
                            <a:cubicBezTo>
                              <a:pt x="-49193" y="264821"/>
                              <a:pt x="41811" y="92515"/>
                              <a:pt x="0" y="0"/>
                            </a:cubicBezTo>
                            <a:close/>
                          </a:path>
                          <a:path w="3966153" h="461665" stroke="0" extrusionOk="0">
                            <a:moveTo>
                              <a:pt x="0" y="0"/>
                            </a:moveTo>
                            <a:cubicBezTo>
                              <a:pt x="123856" y="-60319"/>
                              <a:pt x="338376" y="7423"/>
                              <a:pt x="526932" y="0"/>
                            </a:cubicBezTo>
                            <a:cubicBezTo>
                              <a:pt x="715488" y="-7423"/>
                              <a:pt x="835157" y="32774"/>
                              <a:pt x="974540" y="0"/>
                            </a:cubicBezTo>
                            <a:cubicBezTo>
                              <a:pt x="1113923" y="-32774"/>
                              <a:pt x="1375485" y="20669"/>
                              <a:pt x="1620457" y="0"/>
                            </a:cubicBezTo>
                            <a:cubicBezTo>
                              <a:pt x="1865429" y="-20669"/>
                              <a:pt x="2036995" y="3632"/>
                              <a:pt x="2147389" y="0"/>
                            </a:cubicBezTo>
                            <a:cubicBezTo>
                              <a:pt x="2257783" y="-3632"/>
                              <a:pt x="2431556" y="49144"/>
                              <a:pt x="2674320" y="0"/>
                            </a:cubicBezTo>
                            <a:cubicBezTo>
                              <a:pt x="2917084" y="-49144"/>
                              <a:pt x="3172698" y="980"/>
                              <a:pt x="3320237" y="0"/>
                            </a:cubicBezTo>
                            <a:cubicBezTo>
                              <a:pt x="3467776" y="-980"/>
                              <a:pt x="3730220" y="55595"/>
                              <a:pt x="3966153" y="0"/>
                            </a:cubicBezTo>
                            <a:cubicBezTo>
                              <a:pt x="3971987" y="193670"/>
                              <a:pt x="3944259" y="331677"/>
                              <a:pt x="3966153" y="461665"/>
                            </a:cubicBezTo>
                            <a:cubicBezTo>
                              <a:pt x="3780876" y="505153"/>
                              <a:pt x="3717037" y="447554"/>
                              <a:pt x="3478883" y="461665"/>
                            </a:cubicBezTo>
                            <a:cubicBezTo>
                              <a:pt x="3240729" y="475776"/>
                              <a:pt x="3178130" y="460315"/>
                              <a:pt x="2912289" y="461665"/>
                            </a:cubicBezTo>
                            <a:cubicBezTo>
                              <a:pt x="2646448" y="463015"/>
                              <a:pt x="2598071" y="403736"/>
                              <a:pt x="2345696" y="461665"/>
                            </a:cubicBezTo>
                            <a:cubicBezTo>
                              <a:pt x="2093321" y="519594"/>
                              <a:pt x="1959312" y="421906"/>
                              <a:pt x="1818764" y="461665"/>
                            </a:cubicBezTo>
                            <a:cubicBezTo>
                              <a:pt x="1678216" y="501424"/>
                              <a:pt x="1473073" y="392333"/>
                              <a:pt x="1172848" y="461665"/>
                            </a:cubicBezTo>
                            <a:cubicBezTo>
                              <a:pt x="872623" y="530997"/>
                              <a:pt x="798665" y="451746"/>
                              <a:pt x="526932" y="461665"/>
                            </a:cubicBezTo>
                            <a:cubicBezTo>
                              <a:pt x="255199" y="471584"/>
                              <a:pt x="174279" y="453018"/>
                              <a:pt x="0" y="461665"/>
                            </a:cubicBezTo>
                            <a:cubicBezTo>
                              <a:pt x="-49735" y="257547"/>
                              <a:pt x="22632" y="21978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7">
            <a:extLst>
              <a:ext uri="{FF2B5EF4-FFF2-40B4-BE49-F238E27FC236}">
                <a16:creationId xmlns:a16="http://schemas.microsoft.com/office/drawing/2014/main" id="{D18C5D54-6E2E-4D1A-DB31-9D34A561C43A}"/>
              </a:ext>
            </a:extLst>
          </p:cNvPr>
          <p:cNvSpPr/>
          <p:nvPr/>
        </p:nvSpPr>
        <p:spPr bwMode="auto">
          <a:xfrm rot="19377375" flipH="1">
            <a:off x="7849787" y="2494954"/>
            <a:ext cx="1760865" cy="2114103"/>
          </a:xfrm>
          <a:prstGeom prst="arc">
            <a:avLst>
              <a:gd name="adj1" fmla="val 16200000"/>
              <a:gd name="adj2" fmla="val 20359392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88908C-8E9C-E644-75D2-F7F6EE47EF4F}"/>
                  </a:ext>
                </a:extLst>
              </p:cNvPr>
              <p:cNvSpPr txBox="1"/>
              <p:nvPr/>
            </p:nvSpPr>
            <p:spPr>
              <a:xfrm>
                <a:off x="6838334" y="3835623"/>
                <a:ext cx="50499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Convert bits to decimal</a:t>
                </a:r>
              </a:p>
              <a:p>
                <a:r>
                  <a:rPr lang="en-US" dirty="0"/>
                  <a:t>Convert decimal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voltage: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88908C-8E9C-E644-75D2-F7F6EE47E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334" y="3835623"/>
                <a:ext cx="5049972" cy="830997"/>
              </a:xfrm>
              <a:prstGeom prst="rect">
                <a:avLst/>
              </a:prstGeom>
              <a:blipFill>
                <a:blip r:embed="rId9"/>
                <a:stretch>
                  <a:fillRect l="-2005" t="-4478" r="-752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3B0E1-1704-D6F1-4C0D-A639C4B3E460}"/>
                  </a:ext>
                </a:extLst>
              </p:cNvPr>
              <p:cNvSpPr txBox="1"/>
              <p:nvPr/>
            </p:nvSpPr>
            <p:spPr>
              <a:xfrm>
                <a:off x="7552772" y="4738414"/>
                <a:ext cx="4014561" cy="13308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 ADC resolution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3B0E1-1704-D6F1-4C0D-A639C4B3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772" y="4738414"/>
                <a:ext cx="4014561" cy="1330814"/>
              </a:xfrm>
              <a:prstGeom prst="rect">
                <a:avLst/>
              </a:prstGeom>
              <a:blipFill>
                <a:blip r:embed="rId10"/>
                <a:stretch>
                  <a:fillRect l="-2194" b="-18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18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28266</TotalTime>
  <Words>920</Words>
  <Application>Microsoft Macintosh PowerPoint</Application>
  <PresentationFormat>Widescreen</PresentationFormat>
  <Paragraphs>164</Paragraphs>
  <Slides>32</Slides>
  <Notes>32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1106</cp:revision>
  <cp:lastPrinted>2025-01-27T23:06:22Z</cp:lastPrinted>
  <dcterms:created xsi:type="dcterms:W3CDTF">2011-02-07T17:37:21Z</dcterms:created>
  <dcterms:modified xsi:type="dcterms:W3CDTF">2025-02-04T01:13:40Z</dcterms:modified>
  <cp:category/>
</cp:coreProperties>
</file>